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15"/>
  </p:notesMasterIdLst>
  <p:sldIdLst>
    <p:sldId id="256" r:id="rId2"/>
    <p:sldId id="259" r:id="rId3"/>
    <p:sldId id="267" r:id="rId4"/>
    <p:sldId id="260" r:id="rId5"/>
    <p:sldId id="261" r:id="rId6"/>
    <p:sldId id="262" r:id="rId7"/>
    <p:sldId id="268" r:id="rId8"/>
    <p:sldId id="263" r:id="rId9"/>
    <p:sldId id="264" r:id="rId10"/>
    <p:sldId id="265" r:id="rId11"/>
    <p:sldId id="266" r:id="rId12"/>
    <p:sldId id="270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0514" autoAdjust="0"/>
  </p:normalViewPr>
  <p:slideViewPr>
    <p:cSldViewPr>
      <p:cViewPr varScale="1">
        <p:scale>
          <a:sx n="82" d="100"/>
          <a:sy n="82" d="100"/>
        </p:scale>
        <p:origin x="15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0FA23-FAF6-4341-BAFD-9EA740E3C286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D92FC-D33D-4DF0-831B-8280380DA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98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4832" y="1314451"/>
            <a:ext cx="6517482" cy="200025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600451"/>
            <a:ext cx="6517482" cy="217170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95350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924531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685330" y="2367093"/>
            <a:ext cx="7772870" cy="4376607"/>
          </a:xfrm>
        </p:spPr>
        <p:txBody>
          <a:bodyPr/>
          <a:lstStyle>
            <a:lvl1pPr marL="461963" indent="-461963">
              <a:buFont typeface="Wingdings" panose="05000000000000000000" pitchFamily="2" charset="2"/>
              <a:buChar char="v"/>
              <a:defRPr sz="3200" b="1" cap="none"/>
            </a:lvl1pPr>
            <a:lvl2pPr marL="914400" indent="-457200">
              <a:buSzPct val="80000"/>
              <a:buFont typeface="Wingdings" panose="05000000000000000000" pitchFamily="2" charset="2"/>
              <a:buChar char="Ø"/>
              <a:defRPr sz="3200" cap="none"/>
            </a:lvl2pPr>
            <a:lvl3pPr>
              <a:defRPr cap="none"/>
            </a:lvl3pPr>
            <a:lvl4pPr>
              <a:defRPr cap="none"/>
            </a:lvl4pPr>
            <a:lvl5pPr>
              <a:defRPr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224793" y="1657350"/>
            <a:ext cx="6661907" cy="5715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85750" y="2286000"/>
            <a:ext cx="8743950" cy="0"/>
          </a:xfrm>
          <a:prstGeom prst="line">
            <a:avLst/>
          </a:prstGeom>
          <a:ln w="635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6398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504219"/>
            <a:ext cx="7773338" cy="69593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685330" y="2171704"/>
            <a:ext cx="7772870" cy="4571996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None/>
              <a:defRPr sz="3200" b="1" cap="none"/>
            </a:lvl1pPr>
            <a:lvl2pPr marL="461963" indent="-461963">
              <a:lnSpc>
                <a:spcPct val="100000"/>
              </a:lnSpc>
              <a:spcBef>
                <a:spcPts val="0"/>
              </a:spcBef>
              <a:buSzPct val="80000"/>
              <a:buFont typeface="Wingdings" panose="05000000000000000000" pitchFamily="2" charset="2"/>
              <a:buChar char="Ø"/>
              <a:defRPr sz="3200" cap="none"/>
            </a:lvl2pPr>
            <a:lvl3pPr marL="914400" indent="-455613">
              <a:lnSpc>
                <a:spcPct val="10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q"/>
              <a:defRPr sz="2800" cap="none"/>
            </a:lvl3pPr>
            <a:lvl4pPr>
              <a:lnSpc>
                <a:spcPct val="100000"/>
              </a:lnSpc>
              <a:spcBef>
                <a:spcPts val="0"/>
              </a:spcBef>
              <a:defRPr cap="none"/>
            </a:lvl4pPr>
            <a:lvl5pPr>
              <a:lnSpc>
                <a:spcPct val="100000"/>
              </a:lnSpc>
              <a:spcBef>
                <a:spcPts val="0"/>
              </a:spcBef>
              <a:defRPr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224793" y="1314450"/>
            <a:ext cx="6661907" cy="628647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85750" y="2057400"/>
            <a:ext cx="8743950" cy="0"/>
          </a:xfrm>
          <a:prstGeom prst="line">
            <a:avLst/>
          </a:prstGeom>
          <a:ln w="635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2259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135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428750" y="328219"/>
            <a:ext cx="7773338" cy="63878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623438"/>
            <a:ext cx="3829520" cy="5063112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/>
            </a:lvl1pPr>
            <a:lvl2pPr>
              <a:defRPr cap="none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623438"/>
            <a:ext cx="3829050" cy="5063112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/>
            </a:lvl1pPr>
            <a:lvl2pPr>
              <a:defRPr cap="none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1778991" y="1009469"/>
            <a:ext cx="6661907" cy="5715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467764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729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277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312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395476"/>
            <a:ext cx="3200383" cy="2176274"/>
          </a:xfrm>
        </p:spPr>
        <p:txBody>
          <a:bodyPr anchor="b">
            <a:normAutofit/>
          </a:bodyPr>
          <a:lstStyle>
            <a:lvl1pPr algn="ctr">
              <a:defRPr sz="2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429000" y="228600"/>
            <a:ext cx="5715000" cy="662939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200" b="1"/>
            </a:lvl1pPr>
            <a:lvl2pPr marL="404813" indent="-404813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v"/>
              <a:defRPr sz="3200" cap="none" baseline="0"/>
            </a:lvl2pPr>
            <a:lvl3pPr marL="747713" indent="-342900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Ø"/>
              <a:defRPr sz="2800" cap="none" baseline="0"/>
            </a:lvl3pPr>
            <a:lvl4pPr marL="1090613" indent="-2286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400" cap="none" baseline="0"/>
            </a:lvl4pPr>
            <a:lvl5pPr>
              <a:lnSpc>
                <a:spcPct val="100000"/>
              </a:lnSpc>
              <a:spcBef>
                <a:spcPts val="600"/>
              </a:spcBef>
              <a:defRPr sz="2000" cap="none" baseline="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1450" y="3090052"/>
            <a:ext cx="2951767" cy="315834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156FE9D-5D5F-4834-6C9F-9D79336F37D8}"/>
              </a:ext>
            </a:extLst>
          </p:cNvPr>
          <p:cNvCxnSpPr>
            <a:cxnSpLocks/>
          </p:cNvCxnSpPr>
          <p:nvPr userDrawn="1"/>
        </p:nvCxnSpPr>
        <p:spPr>
          <a:xfrm>
            <a:off x="3257550" y="0"/>
            <a:ext cx="0" cy="6858000"/>
          </a:xfrm>
          <a:prstGeom prst="line">
            <a:avLst/>
          </a:prstGeom>
          <a:ln w="1270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29781D-A462-66D1-15E0-0B6553AD89DB}"/>
              </a:ext>
            </a:extLst>
          </p:cNvPr>
          <p:cNvCxnSpPr>
            <a:cxnSpLocks/>
          </p:cNvCxnSpPr>
          <p:nvPr userDrawn="1"/>
        </p:nvCxnSpPr>
        <p:spPr>
          <a:xfrm>
            <a:off x="0" y="2800350"/>
            <a:ext cx="3257550" cy="0"/>
          </a:xfrm>
          <a:prstGeom prst="line">
            <a:avLst/>
          </a:prstGeom>
          <a:ln w="190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30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953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8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Communications </a:t>
            </a:r>
            <a:br>
              <a:rPr lang="en-US" dirty="0"/>
            </a:br>
            <a:r>
              <a:rPr lang="en-US" dirty="0"/>
              <a:t>Quality in Speech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Eph 4:29-32</a:t>
            </a:r>
          </a:p>
        </p:txBody>
      </p:sp>
    </p:spTree>
    <p:extLst>
      <p:ext uri="{BB962C8B-B14F-4D97-AF65-F5344CB8AC3E}">
        <p14:creationId xmlns:p14="http://schemas.microsoft.com/office/powerpoint/2010/main" val="315272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95476"/>
            <a:ext cx="3123216" cy="2176274"/>
          </a:xfrm>
        </p:spPr>
        <p:txBody>
          <a:bodyPr>
            <a:normAutofit/>
          </a:bodyPr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Good</a:t>
            </a:r>
          </a:p>
          <a:p>
            <a:pPr lvl="1"/>
            <a:r>
              <a:rPr lang="en-US" dirty="0"/>
              <a:t>To The Benefit Of Another or Useful To Another</a:t>
            </a:r>
          </a:p>
          <a:p>
            <a:pPr lvl="1"/>
            <a:r>
              <a:rPr lang="en-US" dirty="0"/>
              <a:t>Filled with Kindness or Encouragement</a:t>
            </a:r>
          </a:p>
          <a:p>
            <a:pPr lvl="1"/>
            <a:r>
              <a:rPr lang="en-US" dirty="0"/>
              <a:t>Barclay, “Justice, they say, is the quality which gives a man what is due to him; goodness is the quality which is out to do far more than that, and which desires to give a man all that is to his benefit and his help.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Quality of Speech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50D8149-0533-35D3-4E14-5BDFF7F437EE}"/>
              </a:ext>
            </a:extLst>
          </p:cNvPr>
          <p:cNvCxnSpPr>
            <a:cxnSpLocks/>
          </p:cNvCxnSpPr>
          <p:nvPr/>
        </p:nvCxnSpPr>
        <p:spPr>
          <a:xfrm>
            <a:off x="3943350" y="5829300"/>
            <a:ext cx="46863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64B00AE-21CA-36EF-E54D-00E6C591C08A}"/>
              </a:ext>
            </a:extLst>
          </p:cNvPr>
          <p:cNvCxnSpPr>
            <a:cxnSpLocks/>
          </p:cNvCxnSpPr>
          <p:nvPr/>
        </p:nvCxnSpPr>
        <p:spPr>
          <a:xfrm>
            <a:off x="3943350" y="6343650"/>
            <a:ext cx="38862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420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95476"/>
            <a:ext cx="3123216" cy="2176274"/>
          </a:xfrm>
        </p:spPr>
        <p:txBody>
          <a:bodyPr>
            <a:normAutofit/>
          </a:bodyPr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Good: Contrasted With Corrupt</a:t>
            </a:r>
          </a:p>
          <a:p>
            <a:pPr lvl="1"/>
            <a:r>
              <a:rPr lang="en-US" dirty="0"/>
              <a:t>Lit. Decayed, Rotten, Putrid, Atrocious</a:t>
            </a:r>
          </a:p>
          <a:p>
            <a:pPr lvl="1"/>
            <a:r>
              <a:rPr lang="en-US" dirty="0"/>
              <a:t>Harmful, Destructive, Demeaning, or Weaken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Quality of Speech</a:t>
            </a:r>
          </a:p>
        </p:txBody>
      </p:sp>
    </p:spTree>
    <p:extLst>
      <p:ext uri="{BB962C8B-B14F-4D97-AF65-F5344CB8AC3E}">
        <p14:creationId xmlns:p14="http://schemas.microsoft.com/office/powerpoint/2010/main" val="492887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Edifying</a:t>
            </a:r>
          </a:p>
          <a:p>
            <a:pPr lvl="1"/>
            <a:r>
              <a:rPr lang="en-US" dirty="0"/>
              <a:t>Building Up</a:t>
            </a:r>
          </a:p>
          <a:p>
            <a:pPr lvl="2"/>
            <a:r>
              <a:rPr lang="en-US" dirty="0"/>
              <a:t>Promote Growth</a:t>
            </a:r>
          </a:p>
          <a:p>
            <a:pPr lvl="3"/>
            <a:r>
              <a:rPr lang="en-US" dirty="0"/>
              <a:t>Spiritual Growth</a:t>
            </a:r>
          </a:p>
          <a:p>
            <a:pPr lvl="2"/>
            <a:r>
              <a:rPr lang="en-US" dirty="0"/>
              <a:t>Building a Building</a:t>
            </a:r>
          </a:p>
          <a:p>
            <a:pPr lvl="1"/>
            <a:r>
              <a:rPr lang="en-US" dirty="0"/>
              <a:t>Encouraging, Uplifting, Inspiring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Quality of Speech</a:t>
            </a:r>
          </a:p>
        </p:txBody>
      </p:sp>
    </p:spTree>
    <p:extLst>
      <p:ext uri="{BB962C8B-B14F-4D97-AF65-F5344CB8AC3E}">
        <p14:creationId xmlns:p14="http://schemas.microsoft.com/office/powerpoint/2010/main" val="3866073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Ministers Grace</a:t>
            </a:r>
          </a:p>
          <a:p>
            <a:pPr lvl="1"/>
            <a:r>
              <a:rPr lang="en-US" dirty="0"/>
              <a:t>Gives, Delivers, Or Bestows</a:t>
            </a:r>
          </a:p>
          <a:p>
            <a:pPr lvl="1"/>
            <a:r>
              <a:rPr lang="en-US" dirty="0"/>
              <a:t>Gracious In Nature</a:t>
            </a:r>
          </a:p>
          <a:p>
            <a:pPr lvl="2"/>
            <a:r>
              <a:rPr lang="en-US" dirty="0"/>
              <a:t>Independent Of What Is Deserved </a:t>
            </a:r>
          </a:p>
          <a:p>
            <a:pPr lvl="3"/>
            <a:r>
              <a:rPr lang="en-US" dirty="0"/>
              <a:t>For The Benefit Of Another</a:t>
            </a:r>
          </a:p>
          <a:p>
            <a:pPr lvl="3"/>
            <a:r>
              <a:rPr lang="en-US" dirty="0"/>
              <a:t>Useful To Another </a:t>
            </a:r>
          </a:p>
          <a:p>
            <a:pPr lvl="3"/>
            <a:r>
              <a:rPr lang="en-US" dirty="0"/>
              <a:t>Need Of Another</a:t>
            </a:r>
          </a:p>
          <a:p>
            <a:pPr lvl="1"/>
            <a:r>
              <a:rPr lang="en-US" dirty="0"/>
              <a:t>Col 4:6, Let your speech be always with grace, seasoned with salt</a:t>
            </a:r>
          </a:p>
          <a:p>
            <a:pPr lvl="2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Quality of Speech</a:t>
            </a:r>
          </a:p>
        </p:txBody>
      </p:sp>
    </p:spTree>
    <p:extLst>
      <p:ext uri="{BB962C8B-B14F-4D97-AF65-F5344CB8AC3E}">
        <p14:creationId xmlns:p14="http://schemas.microsoft.com/office/powerpoint/2010/main" val="36815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Conditioning The Heart</a:t>
            </a:r>
          </a:p>
          <a:p>
            <a:pPr lvl="1"/>
            <a:r>
              <a:rPr lang="en-US" dirty="0"/>
              <a:t>Mt 12:33-37, out of the heart the mouth speaks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Heart of the Matter</a:t>
            </a:r>
          </a:p>
        </p:txBody>
      </p:sp>
    </p:spTree>
    <p:extLst>
      <p:ext uri="{BB962C8B-B14F-4D97-AF65-F5344CB8AC3E}">
        <p14:creationId xmlns:p14="http://schemas.microsoft.com/office/powerpoint/2010/main" val="3320176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Kind</a:t>
            </a:r>
          </a:p>
          <a:p>
            <a:pPr lvl="1"/>
            <a:r>
              <a:rPr lang="en-US" dirty="0"/>
              <a:t>Benignant, Mild, Courteous, Polite</a:t>
            </a:r>
          </a:p>
          <a:p>
            <a:pPr lvl="1"/>
            <a:r>
              <a:rPr lang="en-US" dirty="0"/>
              <a:t>A Synonym For Gracious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Conditioning The Heart</a:t>
            </a:r>
          </a:p>
        </p:txBody>
      </p:sp>
    </p:spTree>
    <p:extLst>
      <p:ext uri="{BB962C8B-B14F-4D97-AF65-F5344CB8AC3E}">
        <p14:creationId xmlns:p14="http://schemas.microsoft.com/office/powerpoint/2010/main" val="209934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Tenderhearted</a:t>
            </a:r>
          </a:p>
          <a:p>
            <a:pPr lvl="1"/>
            <a:r>
              <a:rPr lang="en-US" dirty="0"/>
              <a:t>Compassioned, Sympathetic</a:t>
            </a:r>
          </a:p>
          <a:p>
            <a:pPr lvl="1"/>
            <a:r>
              <a:rPr lang="en-US" dirty="0"/>
              <a:t>“A heart disposed to pity and compassion, and especially disposed to show kindness to the faults of erring brethren” BN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Conditioning The Heart</a:t>
            </a:r>
          </a:p>
        </p:txBody>
      </p:sp>
    </p:spTree>
    <p:extLst>
      <p:ext uri="{BB962C8B-B14F-4D97-AF65-F5344CB8AC3E}">
        <p14:creationId xmlns:p14="http://schemas.microsoft.com/office/powerpoint/2010/main" val="386480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Forgiving</a:t>
            </a:r>
          </a:p>
          <a:p>
            <a:pPr lvl="1"/>
            <a:r>
              <a:rPr lang="en-US" dirty="0"/>
              <a:t>Lit. Give as an act of grace</a:t>
            </a:r>
          </a:p>
          <a:p>
            <a:pPr lvl="1"/>
            <a:r>
              <a:rPr lang="en-US" dirty="0"/>
              <a:t>A synonym for Gracious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Conditioning The Heart</a:t>
            </a:r>
          </a:p>
        </p:txBody>
      </p:sp>
    </p:spTree>
    <p:extLst>
      <p:ext uri="{BB962C8B-B14F-4D97-AF65-F5344CB8AC3E}">
        <p14:creationId xmlns:p14="http://schemas.microsoft.com/office/powerpoint/2010/main" val="3375854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Quality of Speech</a:t>
            </a:r>
          </a:p>
          <a:p>
            <a:pPr lvl="1"/>
            <a:r>
              <a:rPr lang="en-US" dirty="0"/>
              <a:t>Good</a:t>
            </a:r>
          </a:p>
          <a:p>
            <a:pPr lvl="1"/>
            <a:r>
              <a:rPr lang="en-US" dirty="0"/>
              <a:t>Edifies (Builds Up)</a:t>
            </a:r>
          </a:p>
          <a:p>
            <a:pPr lvl="1"/>
            <a:r>
              <a:rPr lang="en-US" dirty="0"/>
              <a:t>Bestows Grace</a:t>
            </a:r>
          </a:p>
          <a:p>
            <a:r>
              <a:rPr lang="en-US" dirty="0"/>
              <a:t>Conditioning The Heart</a:t>
            </a:r>
          </a:p>
          <a:p>
            <a:pPr lvl="1"/>
            <a:r>
              <a:rPr lang="en-US" dirty="0"/>
              <a:t>Kind</a:t>
            </a:r>
          </a:p>
          <a:p>
            <a:pPr lvl="1"/>
            <a:r>
              <a:rPr lang="en-US" dirty="0"/>
              <a:t>Tenderhearted</a:t>
            </a:r>
          </a:p>
          <a:p>
            <a:pPr lvl="1"/>
            <a:r>
              <a:rPr lang="en-US" dirty="0"/>
              <a:t>Forgiving </a:t>
            </a:r>
          </a:p>
          <a:p>
            <a:r>
              <a:rPr lang="en-US" dirty="0"/>
              <a:t>Col 4:6, Let your speech be always with grace, seasoned with salt</a:t>
            </a:r>
          </a:p>
          <a:p>
            <a:pPr lvl="1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C2A10C6-8B4B-421D-4264-186EBECBEA4F}"/>
              </a:ext>
            </a:extLst>
          </p:cNvPr>
          <p:cNvSpPr/>
          <p:nvPr/>
        </p:nvSpPr>
        <p:spPr>
          <a:xfrm>
            <a:off x="5200650" y="1943100"/>
            <a:ext cx="1314450" cy="51435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E18C241-E8E8-9AAB-AA02-0EFD688B5B07}"/>
              </a:ext>
            </a:extLst>
          </p:cNvPr>
          <p:cNvSpPr/>
          <p:nvPr/>
        </p:nvSpPr>
        <p:spPr>
          <a:xfrm>
            <a:off x="3886200" y="3090052"/>
            <a:ext cx="857250" cy="51435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BBE5A34-6BDA-103F-5175-1A88511960E7}"/>
              </a:ext>
            </a:extLst>
          </p:cNvPr>
          <p:cNvSpPr/>
          <p:nvPr/>
        </p:nvSpPr>
        <p:spPr>
          <a:xfrm>
            <a:off x="3886200" y="4212980"/>
            <a:ext cx="1657350" cy="51435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82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Greatness of Edifying and Gracious Speech</a:t>
            </a:r>
          </a:p>
          <a:p>
            <a:pPr lvl="1"/>
            <a:r>
              <a:rPr lang="en-US" dirty="0"/>
              <a:t>Encouraging, Uplifting, Inspiring</a:t>
            </a:r>
          </a:p>
          <a:p>
            <a:pPr lvl="1"/>
            <a:r>
              <a:rPr lang="en-US" dirty="0"/>
              <a:t>Contrasted: Harmful, Destructive, Demeaning, or Weaken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1305736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Manifestation of the heart </a:t>
            </a:r>
          </a:p>
          <a:p>
            <a:pPr lvl="1"/>
            <a:r>
              <a:rPr lang="en-US" dirty="0"/>
              <a:t>Training the Heart</a:t>
            </a:r>
          </a:p>
          <a:p>
            <a:pPr lvl="2"/>
            <a:r>
              <a:rPr lang="en-US" dirty="0"/>
              <a:t>Kindness</a:t>
            </a:r>
          </a:p>
          <a:p>
            <a:pPr lvl="2"/>
            <a:r>
              <a:rPr lang="en-US" dirty="0"/>
              <a:t>Tenderhearted</a:t>
            </a:r>
          </a:p>
          <a:p>
            <a:pPr lvl="2"/>
            <a:r>
              <a:rPr lang="en-US" dirty="0"/>
              <a:t>Forgiving</a:t>
            </a:r>
          </a:p>
          <a:p>
            <a:pPr lvl="2"/>
            <a:r>
              <a:rPr lang="en-US" dirty="0"/>
              <a:t>Agape &amp; Philo Love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512391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Communication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Purposeful </a:t>
            </a:r>
          </a:p>
          <a:p>
            <a:r>
              <a:rPr lang="en-US" dirty="0"/>
              <a:t>Speaking the truth</a:t>
            </a:r>
          </a:p>
          <a:p>
            <a:pPr lvl="1"/>
            <a:r>
              <a:rPr lang="en-US" dirty="0"/>
              <a:t>If you cannot say something GOOD, don’t say nothing at all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186109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907</TotalTime>
  <Words>352</Words>
  <Application>Microsoft Office PowerPoint</Application>
  <PresentationFormat>On-screen Show (4:3)</PresentationFormat>
  <Paragraphs>79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Tw Cen MT</vt:lpstr>
      <vt:lpstr>Wingdings</vt:lpstr>
      <vt:lpstr>Droplet</vt:lpstr>
      <vt:lpstr>Communications  Quality in Speech</vt:lpstr>
      <vt:lpstr>Communication </vt:lpstr>
      <vt:lpstr>Communication </vt:lpstr>
      <vt:lpstr>Communication </vt:lpstr>
      <vt:lpstr>Communication </vt:lpstr>
      <vt:lpstr>Communication </vt:lpstr>
      <vt:lpstr>Communication </vt:lpstr>
      <vt:lpstr>Communication </vt:lpstr>
      <vt:lpstr>Communication </vt:lpstr>
      <vt:lpstr>Communication </vt:lpstr>
      <vt:lpstr>Communication </vt:lpstr>
      <vt:lpstr>Communication </vt:lpstr>
      <vt:lpstr>Communication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Reaching for spirituality</dc:title>
  <dc:creator>rdward</dc:creator>
  <cp:lastModifiedBy>Ross Ward</cp:lastModifiedBy>
  <cp:revision>289</cp:revision>
  <dcterms:created xsi:type="dcterms:W3CDTF">2018-07-21T17:29:57Z</dcterms:created>
  <dcterms:modified xsi:type="dcterms:W3CDTF">2022-10-02T21:17:40Z</dcterms:modified>
</cp:coreProperties>
</file>