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5"/>
  </p:notesMasterIdLst>
  <p:sldIdLst>
    <p:sldId id="256" r:id="rId2"/>
    <p:sldId id="259" r:id="rId3"/>
    <p:sldId id="267" r:id="rId4"/>
    <p:sldId id="260" r:id="rId5"/>
    <p:sldId id="261" r:id="rId6"/>
    <p:sldId id="262" r:id="rId7"/>
    <p:sldId id="268" r:id="rId8"/>
    <p:sldId id="263" r:id="rId9"/>
    <p:sldId id="264" r:id="rId10"/>
    <p:sldId id="265" r:id="rId11"/>
    <p:sldId id="266" r:id="rId12"/>
    <p:sldId id="270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514" autoAdjust="0"/>
  </p:normalViewPr>
  <p:slideViewPr>
    <p:cSldViewPr>
      <p:cViewPr varScale="1">
        <p:scale>
          <a:sx n="82" d="100"/>
          <a:sy n="82" d="100"/>
        </p:scale>
        <p:origin x="6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FA23-FAF6-4341-BAFD-9EA740E3C28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D92FC-D33D-4DF0-831B-8280380DA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171704"/>
            <a:ext cx="7772870" cy="45719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62864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0574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8750" y="328219"/>
            <a:ext cx="7773338" cy="6387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3438"/>
            <a:ext cx="382952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623438"/>
            <a:ext cx="382905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8991" y="1009469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95476"/>
            <a:ext cx="3200383" cy="2176274"/>
          </a:xfrm>
        </p:spPr>
        <p:txBody>
          <a:bodyPr anchor="b">
            <a:normAutofit/>
          </a:bodyPr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29000" y="228600"/>
            <a:ext cx="5715000" cy="66293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404813" indent="-4048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747713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906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 baseline="0"/>
            </a:lvl4pPr>
            <a:lvl5pPr>
              <a:lnSpc>
                <a:spcPct val="100000"/>
              </a:lnSpc>
              <a:spcBef>
                <a:spcPts val="600"/>
              </a:spcBef>
              <a:defRPr sz="20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3090052"/>
            <a:ext cx="2951767" cy="31583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56FE9D-5D5F-4834-6C9F-9D79336F37D8}"/>
              </a:ext>
            </a:extLst>
          </p:cNvPr>
          <p:cNvCxnSpPr>
            <a:cxnSpLocks/>
          </p:cNvCxnSpPr>
          <p:nvPr userDrawn="1"/>
        </p:nvCxnSpPr>
        <p:spPr>
          <a:xfrm>
            <a:off x="3257550" y="0"/>
            <a:ext cx="0" cy="685800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29781D-A462-66D1-15E0-0B6553AD89DB}"/>
              </a:ext>
            </a:extLst>
          </p:cNvPr>
          <p:cNvCxnSpPr>
            <a:cxnSpLocks/>
          </p:cNvCxnSpPr>
          <p:nvPr userDrawn="1"/>
        </p:nvCxnSpPr>
        <p:spPr>
          <a:xfrm>
            <a:off x="0" y="2800350"/>
            <a:ext cx="3257550" cy="0"/>
          </a:xfrm>
          <a:prstGeom prst="line">
            <a:avLst/>
          </a:prstGeom>
          <a:ln w="190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Comunicaciones </a:t>
            </a:r>
            <a:br>
              <a:rPr lang="en-US" dirty="0"/>
            </a:br>
            <a:r>
              <a:rPr lang="en-US" dirty="0"/>
              <a:t>Calidad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habla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Ef 4:29-32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Bien</a:t>
            </a:r>
          </a:p>
          <a:p>
            <a:pPr lvl="1"/>
            <a:r>
              <a:rPr lang="es-ES" dirty="0"/>
              <a:t>En beneficio de otro o útil para otro</a:t>
            </a:r>
          </a:p>
          <a:p>
            <a:pPr lvl="1"/>
            <a:r>
              <a:rPr lang="es-ES" dirty="0"/>
              <a:t>Lleno de bondad o aliento</a:t>
            </a:r>
          </a:p>
          <a:p>
            <a:pPr lvl="1"/>
            <a:r>
              <a:rPr lang="es-ES" dirty="0" err="1"/>
              <a:t>Barclay</a:t>
            </a:r>
            <a:r>
              <a:rPr lang="es-ES" dirty="0"/>
              <a:t>, "La justicia, dicen, es la cualidad que le da a un hombre lo que se le debe; la bondad es la cualidad que está dispuesta a hacer mucho más que eso, y que desea dar a un hombre todo lo que es para su beneficio y su ayuda.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Calidad del </a:t>
            </a:r>
            <a:r>
              <a:rPr lang="en-US" dirty="0" err="1"/>
              <a:t>habla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50D8149-0533-35D3-4E14-5BDFF7F437EE}"/>
              </a:ext>
            </a:extLst>
          </p:cNvPr>
          <p:cNvCxnSpPr>
            <a:cxnSpLocks/>
          </p:cNvCxnSpPr>
          <p:nvPr/>
        </p:nvCxnSpPr>
        <p:spPr>
          <a:xfrm>
            <a:off x="3943350" y="5886450"/>
            <a:ext cx="46863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4B00AE-21CA-36EF-E54D-00E6C591C08A}"/>
              </a:ext>
            </a:extLst>
          </p:cNvPr>
          <p:cNvCxnSpPr>
            <a:cxnSpLocks/>
          </p:cNvCxnSpPr>
          <p:nvPr/>
        </p:nvCxnSpPr>
        <p:spPr>
          <a:xfrm>
            <a:off x="3943350" y="6400800"/>
            <a:ext cx="46863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207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Bueno: </a:t>
            </a:r>
            <a:r>
              <a:rPr lang="en-US" dirty="0" err="1"/>
              <a:t>Contrastado</a:t>
            </a:r>
            <a:r>
              <a:rPr lang="en-US" dirty="0"/>
              <a:t> con </a:t>
            </a:r>
            <a:r>
              <a:rPr lang="en-US" dirty="0" err="1"/>
              <a:t>corrupto</a:t>
            </a:r>
            <a:endParaRPr lang="en-US" dirty="0"/>
          </a:p>
          <a:p>
            <a:pPr lvl="1"/>
            <a:r>
              <a:rPr lang="en-US" dirty="0" err="1"/>
              <a:t>Deteriorado</a:t>
            </a:r>
            <a:r>
              <a:rPr lang="en-US" dirty="0"/>
              <a:t>, </a:t>
            </a:r>
            <a:r>
              <a:rPr lang="en-US" dirty="0" err="1"/>
              <a:t>Podrido</a:t>
            </a:r>
            <a:r>
              <a:rPr lang="en-US" dirty="0"/>
              <a:t>, </a:t>
            </a:r>
            <a:r>
              <a:rPr lang="en-US" dirty="0" err="1"/>
              <a:t>Pútrido</a:t>
            </a:r>
            <a:r>
              <a:rPr lang="en-US" dirty="0"/>
              <a:t>, </a:t>
            </a:r>
            <a:r>
              <a:rPr lang="en-US" dirty="0" err="1"/>
              <a:t>Atroz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Dañino</a:t>
            </a:r>
            <a:r>
              <a:rPr lang="en-US" dirty="0"/>
              <a:t>, </a:t>
            </a:r>
            <a:r>
              <a:rPr lang="en-US" dirty="0" err="1"/>
              <a:t>Destructivo</a:t>
            </a:r>
            <a:r>
              <a:rPr lang="en-US" dirty="0"/>
              <a:t>, </a:t>
            </a:r>
            <a:r>
              <a:rPr lang="en-US" dirty="0" err="1"/>
              <a:t>Degradante</a:t>
            </a:r>
            <a:r>
              <a:rPr lang="en-US" dirty="0"/>
              <a:t> O </a:t>
            </a:r>
            <a:r>
              <a:rPr lang="en-US" dirty="0" err="1"/>
              <a:t>Debilitado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Calidad del </a:t>
            </a:r>
            <a:r>
              <a:rPr lang="en-US" dirty="0" err="1"/>
              <a:t>habla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887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Edificante</a:t>
            </a:r>
            <a:endParaRPr lang="en-US" dirty="0"/>
          </a:p>
          <a:p>
            <a:pPr lvl="1"/>
            <a:r>
              <a:rPr lang="es-ES" dirty="0"/>
              <a:t>Construyendo</a:t>
            </a:r>
          </a:p>
          <a:p>
            <a:pPr lvl="2"/>
            <a:r>
              <a:rPr lang="es-ES" dirty="0"/>
              <a:t>Promover El Crecimiento</a:t>
            </a:r>
          </a:p>
          <a:p>
            <a:pPr lvl="3"/>
            <a:r>
              <a:rPr lang="es-ES" dirty="0"/>
              <a:t>Crecimiento Espiritual</a:t>
            </a:r>
          </a:p>
          <a:p>
            <a:pPr lvl="2"/>
            <a:r>
              <a:rPr lang="es-ES" dirty="0"/>
              <a:t>Construyendo Un Edificio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Calidad del </a:t>
            </a:r>
            <a:r>
              <a:rPr lang="en-US" dirty="0" err="1"/>
              <a:t>habla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73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Ministros</a:t>
            </a:r>
            <a:r>
              <a:rPr lang="en-US" dirty="0"/>
              <a:t> </a:t>
            </a:r>
            <a:r>
              <a:rPr lang="en-US" dirty="0" err="1"/>
              <a:t>Gracia</a:t>
            </a:r>
            <a:endParaRPr lang="en-US" dirty="0"/>
          </a:p>
          <a:p>
            <a:pPr lvl="1"/>
            <a:r>
              <a:rPr lang="es-ES" dirty="0"/>
              <a:t>Da, Entrega U Otorga</a:t>
            </a:r>
          </a:p>
          <a:p>
            <a:pPr lvl="1"/>
            <a:r>
              <a:rPr lang="es-ES" dirty="0"/>
              <a:t>Graciosa En La Naturaleza</a:t>
            </a:r>
          </a:p>
          <a:p>
            <a:pPr lvl="2"/>
            <a:r>
              <a:rPr lang="es-ES" dirty="0"/>
              <a:t>Independiente De Lo Que Se Merece</a:t>
            </a:r>
          </a:p>
          <a:p>
            <a:pPr lvl="3"/>
            <a:r>
              <a:rPr lang="es-ES" dirty="0"/>
              <a:t>En Beneficio De Otro</a:t>
            </a:r>
          </a:p>
          <a:p>
            <a:pPr lvl="3"/>
            <a:r>
              <a:rPr lang="es-ES" dirty="0"/>
              <a:t>Útil Para Otro</a:t>
            </a:r>
          </a:p>
          <a:p>
            <a:pPr lvl="3"/>
            <a:r>
              <a:rPr lang="es-ES" dirty="0"/>
              <a:t>Necesidad De Otro</a:t>
            </a:r>
          </a:p>
          <a:p>
            <a:pPr lvl="1"/>
            <a:r>
              <a:rPr lang="es-ES" dirty="0"/>
              <a:t>Col 4:6: Que Tu Discurso Sea Siempre Con Gracia, Sazonado Con Sal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Calidad del </a:t>
            </a:r>
            <a:r>
              <a:rPr lang="en-US" dirty="0" err="1"/>
              <a:t>habla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50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/>
              <a:t>Acondicionando el corazón</a:t>
            </a:r>
          </a:p>
          <a:p>
            <a:pPr lvl="1"/>
            <a:r>
              <a:rPr lang="es-ES" dirty="0"/>
              <a:t>Mt 12,33-37, del corazón habla la boca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meollo</a:t>
            </a:r>
            <a:r>
              <a:rPr lang="en-US" dirty="0"/>
              <a:t> del </a:t>
            </a:r>
            <a:r>
              <a:rPr lang="en-US" dirty="0" err="1"/>
              <a:t>asunto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176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Amable</a:t>
            </a:r>
            <a:endParaRPr lang="en-US" dirty="0"/>
          </a:p>
          <a:p>
            <a:pPr lvl="1"/>
            <a:r>
              <a:rPr lang="es-ES" dirty="0"/>
              <a:t>Benigno, Suave, Cortés, Educado</a:t>
            </a:r>
          </a:p>
          <a:p>
            <a:pPr lvl="1"/>
            <a:r>
              <a:rPr lang="es-ES" dirty="0"/>
              <a:t>Un Sinónimo De Gracia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Acondicionando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corazón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344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Tierno</a:t>
            </a:r>
            <a:r>
              <a:rPr lang="en-US" dirty="0"/>
              <a:t> de </a:t>
            </a:r>
            <a:r>
              <a:rPr lang="en-US" dirty="0" err="1"/>
              <a:t>corazón</a:t>
            </a:r>
            <a:endParaRPr lang="en-US" dirty="0"/>
          </a:p>
          <a:p>
            <a:pPr lvl="1"/>
            <a:r>
              <a:rPr lang="en-US" dirty="0" err="1"/>
              <a:t>Compasivo</a:t>
            </a:r>
            <a:endParaRPr lang="en-US" dirty="0"/>
          </a:p>
          <a:p>
            <a:pPr lvl="1"/>
            <a:r>
              <a:rPr lang="en-US" dirty="0" err="1"/>
              <a:t>Simpático</a:t>
            </a:r>
            <a:endParaRPr lang="en-US" dirty="0"/>
          </a:p>
          <a:p>
            <a:pPr lvl="1"/>
            <a:r>
              <a:rPr lang="en-US" dirty="0"/>
              <a:t>“</a:t>
            </a:r>
            <a:r>
              <a:rPr lang="es-ES" dirty="0"/>
              <a:t>Un corazón dispuesto a la piedad y la compasión, y especialmente dispuesto a mostrar bondad a las faltas de los hermanos errantes.</a:t>
            </a:r>
            <a:r>
              <a:rPr lang="en-US" dirty="0"/>
              <a:t>” BN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Acondicionando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corazón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808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Perdonador</a:t>
            </a:r>
            <a:endParaRPr lang="en-US" dirty="0"/>
          </a:p>
          <a:p>
            <a:pPr lvl="1"/>
            <a:r>
              <a:rPr lang="en-US" dirty="0"/>
              <a:t>Un </a:t>
            </a:r>
            <a:r>
              <a:rPr lang="en-US" dirty="0" err="1"/>
              <a:t>sinónimo</a:t>
            </a:r>
            <a:r>
              <a:rPr lang="en-US" dirty="0"/>
              <a:t> de Gracious
</a:t>
            </a:r>
            <a:r>
              <a:rPr lang="es-ES" dirty="0"/>
              <a:t>Dar como un acto de gracia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Acondicionando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corazón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854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Calidad del </a:t>
            </a:r>
            <a:r>
              <a:rPr lang="en-US" dirty="0" err="1"/>
              <a:t>habla</a:t>
            </a:r>
            <a:endParaRPr lang="en-US" dirty="0"/>
          </a:p>
          <a:p>
            <a:pPr lvl="1"/>
            <a:r>
              <a:rPr lang="en-US" dirty="0"/>
              <a:t>Bien</a:t>
            </a:r>
          </a:p>
          <a:p>
            <a:pPr lvl="1"/>
            <a:r>
              <a:rPr lang="en-US" dirty="0"/>
              <a:t>Edifies (</a:t>
            </a:r>
            <a:r>
              <a:rPr lang="en-US" dirty="0" err="1"/>
              <a:t>Acumula</a:t>
            </a:r>
            <a:r>
              <a:rPr lang="en-US" dirty="0"/>
              <a:t>)
</a:t>
            </a:r>
            <a:r>
              <a:rPr lang="en-US" dirty="0" err="1"/>
              <a:t>Otorga</a:t>
            </a:r>
            <a:r>
              <a:rPr lang="en-US" dirty="0"/>
              <a:t> </a:t>
            </a:r>
            <a:r>
              <a:rPr lang="en-US" dirty="0" err="1"/>
              <a:t>Gracia</a:t>
            </a:r>
            <a:endParaRPr lang="en-US" dirty="0"/>
          </a:p>
          <a:p>
            <a:r>
              <a:rPr lang="en-US" dirty="0" err="1"/>
              <a:t>Acondicionando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corazón</a:t>
            </a:r>
            <a:endParaRPr lang="en-US" dirty="0"/>
          </a:p>
          <a:p>
            <a:pPr lvl="1"/>
            <a:r>
              <a:rPr lang="en-US" dirty="0" err="1"/>
              <a:t>Amable</a:t>
            </a:r>
            <a:endParaRPr lang="en-US" dirty="0"/>
          </a:p>
          <a:p>
            <a:pPr lvl="1"/>
            <a:r>
              <a:rPr lang="en-US" dirty="0" err="1"/>
              <a:t>Tierno</a:t>
            </a:r>
            <a:r>
              <a:rPr lang="en-US" dirty="0"/>
              <a:t> de Corazón</a:t>
            </a:r>
          </a:p>
          <a:p>
            <a:pPr lvl="1"/>
            <a:r>
              <a:rPr lang="en-US" dirty="0" err="1"/>
              <a:t>Perdonador</a:t>
            </a:r>
            <a:r>
              <a:rPr lang="en-US" dirty="0"/>
              <a:t>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C2A10C6-8B4B-421D-4264-186EBECBEA4F}"/>
              </a:ext>
            </a:extLst>
          </p:cNvPr>
          <p:cNvSpPr/>
          <p:nvPr/>
        </p:nvSpPr>
        <p:spPr>
          <a:xfrm>
            <a:off x="5200650" y="2000250"/>
            <a:ext cx="1314450" cy="5143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18C241-E8E8-9AAB-AA02-0EFD688B5B07}"/>
              </a:ext>
            </a:extLst>
          </p:cNvPr>
          <p:cNvSpPr/>
          <p:nvPr/>
        </p:nvSpPr>
        <p:spPr>
          <a:xfrm>
            <a:off x="3886200" y="3600450"/>
            <a:ext cx="1428750" cy="5143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BE5A34-6BDA-103F-5175-1A88511960E7}"/>
              </a:ext>
            </a:extLst>
          </p:cNvPr>
          <p:cNvSpPr/>
          <p:nvPr/>
        </p:nvSpPr>
        <p:spPr>
          <a:xfrm>
            <a:off x="3886200" y="4686300"/>
            <a:ext cx="2057400" cy="5143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26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dirty="0"/>
              <a:t>Grandeza del discurso edificante y gracioso</a:t>
            </a:r>
          </a:p>
          <a:p>
            <a:pPr lvl="1"/>
            <a:r>
              <a:rPr lang="en-US" dirty="0" err="1"/>
              <a:t>Contrastado</a:t>
            </a:r>
            <a:r>
              <a:rPr lang="en-US" dirty="0"/>
              <a:t>: </a:t>
            </a:r>
            <a:r>
              <a:rPr lang="en-US" dirty="0" err="1"/>
              <a:t>Dañino</a:t>
            </a:r>
            <a:r>
              <a:rPr lang="en-US" dirty="0"/>
              <a:t>, </a:t>
            </a:r>
            <a:r>
              <a:rPr lang="en-US" dirty="0" err="1"/>
              <a:t>Destructivo</a:t>
            </a:r>
            <a:r>
              <a:rPr lang="en-US" dirty="0"/>
              <a:t>, </a:t>
            </a:r>
            <a:r>
              <a:rPr lang="en-US" dirty="0" err="1"/>
              <a:t>Degradante</a:t>
            </a:r>
            <a:r>
              <a:rPr lang="en-US" dirty="0"/>
              <a:t> O </a:t>
            </a:r>
            <a:r>
              <a:rPr lang="en-US" dirty="0" err="1"/>
              <a:t>Debilitado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736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Manifestación</a:t>
            </a:r>
            <a:r>
              <a:rPr lang="en-US" dirty="0"/>
              <a:t> del </a:t>
            </a:r>
            <a:r>
              <a:rPr lang="en-US" dirty="0" err="1"/>
              <a:t>corazón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Entrenando El Corazón</a:t>
            </a:r>
          </a:p>
          <a:p>
            <a:pPr lvl="2"/>
            <a:r>
              <a:rPr lang="es-ES" dirty="0"/>
              <a:t>Bondad</a:t>
            </a:r>
          </a:p>
          <a:p>
            <a:pPr lvl="2"/>
            <a:r>
              <a:rPr lang="es-ES" dirty="0"/>
              <a:t>Tierno De Corazón</a:t>
            </a:r>
          </a:p>
          <a:p>
            <a:pPr lvl="2"/>
            <a:r>
              <a:rPr lang="es-ES" dirty="0"/>
              <a:t>Perdonador</a:t>
            </a:r>
          </a:p>
          <a:p>
            <a:pPr lvl="2"/>
            <a:r>
              <a:rPr lang="es-ES" dirty="0"/>
              <a:t>Ágape Y </a:t>
            </a:r>
            <a:r>
              <a:rPr lang="es-ES" dirty="0" err="1"/>
              <a:t>Philo</a:t>
            </a:r>
            <a:r>
              <a:rPr lang="es-ES" dirty="0"/>
              <a:t> Love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91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Comunicación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Determinado</a:t>
            </a:r>
            <a:r>
              <a:rPr lang="en-US" dirty="0"/>
              <a:t> </a:t>
            </a:r>
          </a:p>
          <a:p>
            <a:r>
              <a:rPr lang="en-US" dirty="0" err="1"/>
              <a:t>Decir</a:t>
            </a:r>
            <a:r>
              <a:rPr lang="en-US" dirty="0"/>
              <a:t> la </a:t>
            </a:r>
            <a:r>
              <a:rPr lang="en-US" dirty="0" err="1"/>
              <a:t>verdad</a:t>
            </a:r>
            <a:endParaRPr lang="en-US" dirty="0"/>
          </a:p>
          <a:p>
            <a:pPr lvl="1"/>
            <a:r>
              <a:rPr lang="es-ES" dirty="0"/>
              <a:t>Si no puedes decir algo BUENO, no digas nada en absoluto.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09754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909</TotalTime>
  <Words>335</Words>
  <Application>Microsoft Office PowerPoint</Application>
  <PresentationFormat>On-screen Show (4:3)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Tw Cen MT</vt:lpstr>
      <vt:lpstr>Wingdings</vt:lpstr>
      <vt:lpstr>Droplet</vt:lpstr>
      <vt:lpstr>Comunicaciones  Calidad en el habla</vt:lpstr>
      <vt:lpstr>Comunicación </vt:lpstr>
      <vt:lpstr>Comunicación </vt:lpstr>
      <vt:lpstr>Comunicación </vt:lpstr>
      <vt:lpstr>Comunicación </vt:lpstr>
      <vt:lpstr>Comunicación </vt:lpstr>
      <vt:lpstr>Comunicación </vt:lpstr>
      <vt:lpstr>Comunicación </vt:lpstr>
      <vt:lpstr>Comunicación </vt:lpstr>
      <vt:lpstr>Comunicación </vt:lpstr>
      <vt:lpstr>Comunicación </vt:lpstr>
      <vt:lpstr>Comunicación </vt:lpstr>
      <vt:lpstr>Comunicación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Reaching for spirituality</dc:title>
  <dc:creator>rdward</dc:creator>
  <cp:lastModifiedBy>Ross Ward</cp:lastModifiedBy>
  <cp:revision>288</cp:revision>
  <dcterms:created xsi:type="dcterms:W3CDTF">2018-07-21T17:29:57Z</dcterms:created>
  <dcterms:modified xsi:type="dcterms:W3CDTF">2022-10-02T13:51:06Z</dcterms:modified>
</cp:coreProperties>
</file>