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58" d="100"/>
          <a:sy n="58" d="100"/>
        </p:scale>
        <p:origin x="16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two point from Gary Thomas in his book about toxic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D92FC-D33D-4DF0-831B-8280380DA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5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Communications </a:t>
            </a:r>
            <a:br>
              <a:rPr lang="en-US" dirty="0"/>
            </a:br>
            <a:r>
              <a:rPr lang="en-US" dirty="0"/>
              <a:t>Pleading &amp; Persuading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5:9-11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5:11, ...we persuade men</a:t>
            </a:r>
          </a:p>
          <a:p>
            <a:pPr lvl="1"/>
            <a:r>
              <a:rPr lang="en-US" dirty="0"/>
              <a:t>To Induce One By Words </a:t>
            </a:r>
          </a:p>
          <a:p>
            <a:pPr lvl="1"/>
            <a:r>
              <a:rPr lang="en-US" dirty="0"/>
              <a:t>To Seek To Win One</a:t>
            </a:r>
          </a:p>
          <a:p>
            <a:pPr lvl="1"/>
            <a:r>
              <a:rPr lang="en-US" dirty="0"/>
              <a:t>God calls us to choose (Josh  24:15) and leaves the decision with us</a:t>
            </a:r>
          </a:p>
          <a:p>
            <a:pPr lvl="1"/>
            <a:r>
              <a:rPr lang="en-US" dirty="0"/>
              <a:t>The New Testament talks of demonic possession, but it doesn’t speak of “God possession.”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205889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 Cor 10:1, Now I Paul myself beseech you </a:t>
            </a:r>
          </a:p>
          <a:p>
            <a:pPr lvl="1"/>
            <a:r>
              <a:rPr lang="en-US" dirty="0"/>
              <a:t>Plead With One</a:t>
            </a:r>
          </a:p>
          <a:p>
            <a:pPr lvl="1"/>
            <a:r>
              <a:rPr lang="en-US" dirty="0"/>
              <a:t>Urge One To Pursue Some Course Of Conduct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5492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Paul’s Motivation</a:t>
            </a:r>
          </a:p>
          <a:p>
            <a:pPr lvl="1"/>
            <a:r>
              <a:rPr lang="en-US" dirty="0"/>
              <a:t>2 Cor 10:1, ...by the meekness and gentleness of Christ</a:t>
            </a:r>
          </a:p>
          <a:p>
            <a:pPr lvl="2"/>
            <a:r>
              <a:rPr lang="en-US" dirty="0"/>
              <a:t>Meekness and Gentleness is often used in respect to teachers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410213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5:11, Knowing therefore the terror of the Lord</a:t>
            </a:r>
          </a:p>
          <a:p>
            <a:pPr lvl="1"/>
            <a:r>
              <a:rPr lang="en-US" i="1" dirty="0"/>
              <a:t>Being</a:t>
            </a:r>
            <a:r>
              <a:rPr lang="en-US" dirty="0"/>
              <a:t> </a:t>
            </a:r>
            <a:r>
              <a:rPr lang="en-US" i="1" dirty="0"/>
              <a:t>conscious</a:t>
            </a:r>
            <a:r>
              <a:rPr lang="en-US" dirty="0"/>
              <a:t> </a:t>
            </a:r>
            <a:r>
              <a:rPr lang="en-US" i="1" dirty="0"/>
              <a:t>of</a:t>
            </a:r>
            <a:r>
              <a:rPr lang="en-US" dirty="0"/>
              <a:t> </a:t>
            </a:r>
            <a:r>
              <a:rPr lang="en-US" i="1" dirty="0"/>
              <a:t>fearing</a:t>
            </a:r>
            <a:r>
              <a:rPr lang="en-US" dirty="0"/>
              <a:t> </a:t>
            </a:r>
            <a:r>
              <a:rPr lang="en-US" i="1" dirty="0"/>
              <a:t>the</a:t>
            </a:r>
            <a:r>
              <a:rPr lang="en-US" dirty="0"/>
              <a:t> </a:t>
            </a:r>
            <a:r>
              <a:rPr lang="en-US" i="1" dirty="0"/>
              <a:t>Lord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Knowing, therefore, the terribleness of the Lord’s displeasure, we persuade men to repent and believe the gospel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58493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 Cor 5:14-16, For the love of Christ constraints us</a:t>
            </a:r>
          </a:p>
          <a:p>
            <a:pPr lvl="1"/>
            <a:r>
              <a:rPr lang="en-US" dirty="0"/>
              <a:t>...if one died for all, then were all dead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369365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Eph 4:29b, 32, Good</a:t>
            </a:r>
          </a:p>
          <a:p>
            <a:pPr lvl="2"/>
            <a:r>
              <a:rPr lang="en-US" dirty="0"/>
              <a:t>Edifying</a:t>
            </a:r>
          </a:p>
          <a:p>
            <a:pPr lvl="2"/>
            <a:r>
              <a:rPr lang="en-US" dirty="0"/>
              <a:t>Ministers Grace</a:t>
            </a:r>
          </a:p>
          <a:p>
            <a:pPr lvl="2"/>
            <a:r>
              <a:rPr lang="en-US" dirty="0"/>
              <a:t>Being Kind</a:t>
            </a:r>
          </a:p>
          <a:p>
            <a:pPr lvl="2"/>
            <a:r>
              <a:rPr lang="en-US" dirty="0"/>
              <a:t>Tender Hearted</a:t>
            </a:r>
          </a:p>
          <a:p>
            <a:pPr lvl="2"/>
            <a:r>
              <a:rPr lang="en-US" dirty="0"/>
              <a:t>Forgiving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282704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Eph 4:29a, 31, Corrupt</a:t>
            </a:r>
          </a:p>
          <a:p>
            <a:pPr lvl="2"/>
            <a:r>
              <a:rPr lang="en-US" dirty="0"/>
              <a:t>Bitterness</a:t>
            </a:r>
          </a:p>
          <a:p>
            <a:pPr lvl="2"/>
            <a:r>
              <a:rPr lang="en-US" dirty="0"/>
              <a:t>Wrath</a:t>
            </a:r>
          </a:p>
          <a:p>
            <a:pPr lvl="2"/>
            <a:r>
              <a:rPr lang="en-US" dirty="0"/>
              <a:t>Anger</a:t>
            </a:r>
          </a:p>
          <a:p>
            <a:pPr lvl="2"/>
            <a:r>
              <a:rPr lang="en-US" dirty="0"/>
              <a:t>Clamor</a:t>
            </a:r>
          </a:p>
          <a:p>
            <a:pPr lvl="2"/>
            <a:r>
              <a:rPr lang="en-US" dirty="0"/>
              <a:t>Evil Speaking</a:t>
            </a:r>
          </a:p>
          <a:p>
            <a:pPr lvl="2"/>
            <a:r>
              <a:rPr lang="en-US" dirty="0"/>
              <a:t>All Malice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70460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2 Cor 5:11, Persuade Men</a:t>
            </a:r>
          </a:p>
          <a:p>
            <a:pPr lvl="1"/>
            <a:r>
              <a:rPr lang="en-US" dirty="0"/>
              <a:t>2 Cor 10:1, Beseech You 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1294311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Consequences Were (Are) High</a:t>
            </a:r>
          </a:p>
          <a:p>
            <a:pPr lvl="2"/>
            <a:r>
              <a:rPr lang="en-US" dirty="0"/>
              <a:t>Terror Of The Lord</a:t>
            </a:r>
          </a:p>
          <a:p>
            <a:pPr lvl="2"/>
            <a:r>
              <a:rPr lang="en-US" dirty="0"/>
              <a:t>Christ Died For All, Then All Were/Are Dead</a:t>
            </a:r>
          </a:p>
          <a:p>
            <a:pPr lvl="2"/>
            <a:r>
              <a:rPr lang="en-US" dirty="0"/>
              <a:t>But This Does Not Dictate The Technique</a:t>
            </a:r>
          </a:p>
          <a:p>
            <a:pPr lvl="1"/>
            <a:r>
              <a:rPr lang="en-US" dirty="0"/>
              <a:t>Paul Preached The Gospel</a:t>
            </a:r>
          </a:p>
          <a:p>
            <a:pPr lvl="2"/>
            <a:r>
              <a:rPr lang="en-US" dirty="0"/>
              <a:t>Good News!!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4214737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Tools Of Persuasion</a:t>
            </a:r>
          </a:p>
          <a:p>
            <a:pPr lvl="2"/>
            <a:r>
              <a:rPr lang="en-US" dirty="0"/>
              <a:t>Consequences/Penalty Based</a:t>
            </a:r>
          </a:p>
          <a:p>
            <a:pPr lvl="3"/>
            <a:r>
              <a:rPr lang="en-US" dirty="0"/>
              <a:t>There Is A Hell, And It Is Awful</a:t>
            </a:r>
          </a:p>
          <a:p>
            <a:pPr lvl="2"/>
            <a:r>
              <a:rPr lang="en-US" dirty="0"/>
              <a:t>Reward Based</a:t>
            </a:r>
          </a:p>
          <a:p>
            <a:pPr lvl="3"/>
            <a:r>
              <a:rPr lang="en-US" dirty="0"/>
              <a:t>Heaven, Eternal Bliss</a:t>
            </a:r>
          </a:p>
          <a:p>
            <a:pPr lvl="2"/>
            <a:r>
              <a:rPr lang="en-US" dirty="0"/>
              <a:t>Love Based</a:t>
            </a:r>
          </a:p>
          <a:p>
            <a:pPr lvl="3"/>
            <a:r>
              <a:rPr lang="en-US" dirty="0"/>
              <a:t>About What God Did For Me</a:t>
            </a:r>
          </a:p>
          <a:p>
            <a:pPr lvl="3"/>
            <a:r>
              <a:rPr lang="en-US" dirty="0"/>
              <a:t>Highest Level Of Service To God</a:t>
            </a:r>
          </a:p>
          <a:p>
            <a:pPr lvl="1"/>
            <a:r>
              <a:rPr lang="en-US" dirty="0"/>
              <a:t>1 Cor 3:6, God Gives The Increase</a:t>
            </a:r>
          </a:p>
          <a:p>
            <a:pPr lvl="2"/>
            <a:r>
              <a:rPr lang="en-US" dirty="0"/>
              <a:t>We Are Servants, Ministers, Instruments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Pleading &amp; Persuading</a:t>
            </a:r>
          </a:p>
        </p:txBody>
      </p:sp>
    </p:spTree>
    <p:extLst>
      <p:ext uri="{BB962C8B-B14F-4D97-AF65-F5344CB8AC3E}">
        <p14:creationId xmlns:p14="http://schemas.microsoft.com/office/powerpoint/2010/main" val="242374631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1007</TotalTime>
  <Words>358</Words>
  <Application>Microsoft Office PowerPoint</Application>
  <PresentationFormat>On-screen Show (4:3)</PresentationFormat>
  <Paragraphs>76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Tw Cen MT</vt:lpstr>
      <vt:lpstr>Wingdings</vt:lpstr>
      <vt:lpstr>Droplet</vt:lpstr>
      <vt:lpstr>Communications  Pleading &amp; Persuading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maryjokhetrick@gmail.com</cp:lastModifiedBy>
  <cp:revision>366</cp:revision>
  <dcterms:created xsi:type="dcterms:W3CDTF">2018-07-21T17:29:57Z</dcterms:created>
  <dcterms:modified xsi:type="dcterms:W3CDTF">2022-10-19T20:41:21Z</dcterms:modified>
</cp:coreProperties>
</file>