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6"/>
  </p:notesMasterIdLst>
  <p:sldIdLst>
    <p:sldId id="256" r:id="rId2"/>
    <p:sldId id="259" r:id="rId3"/>
    <p:sldId id="267" r:id="rId4"/>
    <p:sldId id="260" r:id="rId5"/>
    <p:sldId id="276" r:id="rId6"/>
    <p:sldId id="271" r:id="rId7"/>
    <p:sldId id="277" r:id="rId8"/>
    <p:sldId id="272" r:id="rId9"/>
    <p:sldId id="270" r:id="rId10"/>
    <p:sldId id="278" r:id="rId11"/>
    <p:sldId id="279" r:id="rId12"/>
    <p:sldId id="266" r:id="rId13"/>
    <p:sldId id="265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10/9/2022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Communications </a:t>
            </a:r>
            <a:br>
              <a:rPr lang="en-US" dirty="0"/>
            </a:br>
            <a:r>
              <a:rPr lang="en-US" dirty="0"/>
              <a:t>Quality in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Eph 4:29-32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4:29, Good</a:t>
            </a:r>
          </a:p>
          <a:p>
            <a:pPr lvl="1"/>
            <a:r>
              <a:rPr lang="en-US" dirty="0"/>
              <a:t>To The Benefit Of Another or Useful To Another</a:t>
            </a:r>
          </a:p>
          <a:p>
            <a:pPr lvl="1"/>
            <a:r>
              <a:rPr lang="en-US" dirty="0"/>
              <a:t>Filled with Kindness or Encouragement</a:t>
            </a:r>
          </a:p>
          <a:p>
            <a:pPr lvl="1"/>
            <a:r>
              <a:rPr lang="en-US" dirty="0"/>
              <a:t>Barclay, “Justice, they say, is the quality which gives a man what is due to him; goodness is the quality which is out to do far more than that, and which desires to give a man all that is to his benefit and his help.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0D8149-0533-35D3-4E14-5BDFF7F437EE}"/>
              </a:ext>
            </a:extLst>
          </p:cNvPr>
          <p:cNvCxnSpPr>
            <a:cxnSpLocks/>
          </p:cNvCxnSpPr>
          <p:nvPr/>
        </p:nvCxnSpPr>
        <p:spPr>
          <a:xfrm>
            <a:off x="3943350" y="5829300"/>
            <a:ext cx="46863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4B00AE-21CA-36EF-E54D-00E6C591C08A}"/>
              </a:ext>
            </a:extLst>
          </p:cNvPr>
          <p:cNvCxnSpPr>
            <a:cxnSpLocks/>
          </p:cNvCxnSpPr>
          <p:nvPr/>
        </p:nvCxnSpPr>
        <p:spPr>
          <a:xfrm>
            <a:off x="3943350" y="6343650"/>
            <a:ext cx="3886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4:29, Good: Contrasted With Corrupt</a:t>
            </a:r>
          </a:p>
          <a:p>
            <a:pPr lvl="1"/>
            <a:r>
              <a:rPr lang="en-US" dirty="0"/>
              <a:t>Lit. Decayed, Rotten, Putrid, Atrocious</a:t>
            </a:r>
          </a:p>
          <a:p>
            <a:pPr lvl="1"/>
            <a:r>
              <a:rPr lang="en-US" dirty="0"/>
              <a:t>Harmful, Destructive, Demeaning, or Weaken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</p:txBody>
      </p:sp>
    </p:spTree>
    <p:extLst>
      <p:ext uri="{BB962C8B-B14F-4D97-AF65-F5344CB8AC3E}">
        <p14:creationId xmlns:p14="http://schemas.microsoft.com/office/powerpoint/2010/main" val="49288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Bitterness</a:t>
            </a:r>
          </a:p>
          <a:p>
            <a:pPr lvl="1"/>
            <a:r>
              <a:rPr lang="en-US" dirty="0"/>
              <a:t>Spirit of Resentment</a:t>
            </a:r>
          </a:p>
          <a:p>
            <a:pPr lvl="1"/>
            <a:r>
              <a:rPr lang="en-US" dirty="0"/>
              <a:t>Smoldering Resentment</a:t>
            </a:r>
          </a:p>
          <a:p>
            <a:pPr lvl="1"/>
            <a:r>
              <a:rPr lang="en-US" dirty="0"/>
              <a:t>Holding A Grudge</a:t>
            </a:r>
          </a:p>
          <a:p>
            <a:pPr lvl="1"/>
            <a:r>
              <a:rPr lang="en-US" dirty="0"/>
              <a:t>Willfully retains angry feelings, ready to take offense and liable to break out in anger at any moment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Put Away</a:t>
            </a:r>
          </a:p>
          <a:p>
            <a:r>
              <a:rPr lang="en-US" dirty="0"/>
              <a:t>Eph 4:31</a:t>
            </a:r>
          </a:p>
        </p:txBody>
      </p:sp>
    </p:spTree>
    <p:extLst>
      <p:ext uri="{BB962C8B-B14F-4D97-AF65-F5344CB8AC3E}">
        <p14:creationId xmlns:p14="http://schemas.microsoft.com/office/powerpoint/2010/main" val="386607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Wrath</a:t>
            </a:r>
          </a:p>
          <a:p>
            <a:pPr lvl="1"/>
            <a:r>
              <a:rPr lang="en-US" dirty="0"/>
              <a:t>Agitated feeling which boils up and may erupt suddenly; it is a turbulent and irritable passion </a:t>
            </a:r>
          </a:p>
          <a:p>
            <a:pPr lvl="1"/>
            <a:r>
              <a:rPr lang="en-US" dirty="0"/>
              <a:t>Fierce Anger</a:t>
            </a:r>
          </a:p>
          <a:p>
            <a:r>
              <a:rPr lang="en-US" dirty="0"/>
              <a:t>Anger</a:t>
            </a:r>
          </a:p>
          <a:p>
            <a:pPr lvl="1"/>
            <a:r>
              <a:rPr lang="en-US" dirty="0"/>
              <a:t>Agitation of the soul, impulse, desire, any violent emotion</a:t>
            </a:r>
          </a:p>
          <a:p>
            <a:pPr lvl="1"/>
            <a:r>
              <a:rPr lang="en-US" dirty="0"/>
              <a:t>Violent Outbreak</a:t>
            </a:r>
          </a:p>
          <a:p>
            <a:pPr lvl="1"/>
            <a:r>
              <a:rPr lang="en-US" dirty="0"/>
              <a:t>Lasting Resentment</a:t>
            </a:r>
          </a:p>
          <a:p>
            <a:pPr lvl="1"/>
            <a:r>
              <a:rPr lang="en-US" dirty="0"/>
              <a:t>A strong feeling of displeasure and usually of antagonism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Put Away</a:t>
            </a:r>
          </a:p>
          <a:p>
            <a:r>
              <a:rPr lang="en-US" dirty="0"/>
              <a:t>Eph 4:31</a:t>
            </a:r>
          </a:p>
        </p:txBody>
      </p:sp>
    </p:spTree>
    <p:extLst>
      <p:ext uri="{BB962C8B-B14F-4D97-AF65-F5344CB8AC3E}">
        <p14:creationId xmlns:p14="http://schemas.microsoft.com/office/powerpoint/2010/main" val="328257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Clamor</a:t>
            </a:r>
          </a:p>
          <a:p>
            <a:pPr lvl="1"/>
            <a:r>
              <a:rPr lang="en-US" dirty="0"/>
              <a:t>An Onomatopoeia</a:t>
            </a:r>
          </a:p>
          <a:p>
            <a:pPr lvl="2"/>
            <a:r>
              <a:rPr lang="en-US" dirty="0"/>
              <a:t>Kaw of a Crow</a:t>
            </a:r>
          </a:p>
          <a:p>
            <a:pPr lvl="1"/>
            <a:r>
              <a:rPr lang="en-US" dirty="0"/>
              <a:t>Uproar, Noise</a:t>
            </a:r>
          </a:p>
          <a:p>
            <a:pPr lvl="1"/>
            <a:r>
              <a:rPr lang="en-US" dirty="0"/>
              <a:t>Is the loud self-assertion of an angry man, who attempts to make everyone hear his grievance.</a:t>
            </a:r>
          </a:p>
          <a:p>
            <a:pPr lvl="1"/>
            <a:r>
              <a:rPr lang="en-US" dirty="0"/>
              <a:t>The cry of strife; the noisy, impetuous brawling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Put Away</a:t>
            </a:r>
          </a:p>
          <a:p>
            <a:r>
              <a:rPr lang="en-US" dirty="0"/>
              <a:t>Eph 4:31</a:t>
            </a:r>
          </a:p>
        </p:txBody>
      </p:sp>
    </p:spTree>
    <p:extLst>
      <p:ext uri="{BB962C8B-B14F-4D97-AF65-F5344CB8AC3E}">
        <p14:creationId xmlns:p14="http://schemas.microsoft.com/office/powerpoint/2010/main" val="105828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Evil Speaking</a:t>
            </a:r>
          </a:p>
          <a:p>
            <a:pPr lvl="1"/>
            <a:r>
              <a:rPr lang="en-US" dirty="0"/>
              <a:t>Synonyms: Rail &amp; Revile </a:t>
            </a:r>
          </a:p>
          <a:p>
            <a:pPr lvl="1"/>
            <a:r>
              <a:rPr lang="en-US" dirty="0"/>
              <a:t>Vilification Or Slander</a:t>
            </a:r>
          </a:p>
          <a:p>
            <a:pPr lvl="2"/>
            <a:r>
              <a:rPr lang="en-US" dirty="0"/>
              <a:t>Speech Injurious To Another’s Good Name</a:t>
            </a:r>
          </a:p>
          <a:p>
            <a:pPr lvl="2"/>
            <a:r>
              <a:rPr lang="en-US" dirty="0"/>
              <a:t>Blaspheme </a:t>
            </a:r>
          </a:p>
          <a:p>
            <a:pPr lvl="1"/>
            <a:r>
              <a:rPr lang="en-US" dirty="0"/>
              <a:t>To Reproach Or Scold In A Loud And Abusive Manner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Put Away</a:t>
            </a:r>
          </a:p>
          <a:p>
            <a:r>
              <a:rPr lang="en-US" dirty="0"/>
              <a:t>Eph 4:31</a:t>
            </a:r>
          </a:p>
        </p:txBody>
      </p:sp>
    </p:spTree>
    <p:extLst>
      <p:ext uri="{BB962C8B-B14F-4D97-AF65-F5344CB8AC3E}">
        <p14:creationId xmlns:p14="http://schemas.microsoft.com/office/powerpoint/2010/main" val="424183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Malice</a:t>
            </a:r>
          </a:p>
          <a:p>
            <a:pPr lvl="1"/>
            <a:r>
              <a:rPr lang="en-US" dirty="0"/>
              <a:t>Ill Will Or Desire To Injure</a:t>
            </a:r>
          </a:p>
          <a:p>
            <a:pPr lvl="2"/>
            <a:r>
              <a:rPr lang="en-US" dirty="0"/>
              <a:t>Malign</a:t>
            </a:r>
          </a:p>
          <a:p>
            <a:pPr lvl="1"/>
            <a:r>
              <a:rPr lang="en-US" dirty="0"/>
              <a:t>Vicious Character</a:t>
            </a:r>
          </a:p>
          <a:p>
            <a:pPr lvl="2"/>
            <a:r>
              <a:rPr lang="en-US" dirty="0"/>
              <a:t>A Love For Evil And It’s Injurious Results</a:t>
            </a:r>
          </a:p>
          <a:p>
            <a:pPr lvl="1"/>
            <a:r>
              <a:rPr lang="en-US" dirty="0"/>
              <a:t>The Most Evil and Destructive </a:t>
            </a:r>
          </a:p>
          <a:p>
            <a:pPr lvl="2"/>
            <a:r>
              <a:rPr lang="en-US" dirty="0"/>
              <a:t>Intentional Injury</a:t>
            </a:r>
          </a:p>
          <a:p>
            <a:pPr lvl="2"/>
            <a:r>
              <a:rPr lang="en-US" dirty="0"/>
              <a:t>Love Of Injury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Put Away</a:t>
            </a:r>
          </a:p>
          <a:p>
            <a:r>
              <a:rPr lang="en-US" dirty="0"/>
              <a:t>Eph 4:31</a:t>
            </a:r>
          </a:p>
        </p:txBody>
      </p:sp>
    </p:spTree>
    <p:extLst>
      <p:ext uri="{BB962C8B-B14F-4D97-AF65-F5344CB8AC3E}">
        <p14:creationId xmlns:p14="http://schemas.microsoft.com/office/powerpoint/2010/main" val="142547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  <a:p>
            <a:pPr lvl="1"/>
            <a:r>
              <a:rPr lang="en-US" dirty="0"/>
              <a:t>Harmful, Destructive, Demeaning, or Weaken</a:t>
            </a:r>
          </a:p>
          <a:p>
            <a:pPr lvl="2"/>
            <a:r>
              <a:rPr lang="en-US" dirty="0"/>
              <a:t>Lit. Decayed, Rotten, Putrid, Atrocious</a:t>
            </a:r>
          </a:p>
          <a:p>
            <a:pPr lvl="1"/>
            <a:r>
              <a:rPr lang="en-US" dirty="0"/>
              <a:t>Bitterness</a:t>
            </a:r>
          </a:p>
          <a:p>
            <a:pPr lvl="1"/>
            <a:r>
              <a:rPr lang="en-US" dirty="0"/>
              <a:t>Wrath</a:t>
            </a:r>
          </a:p>
          <a:p>
            <a:pPr lvl="1"/>
            <a:r>
              <a:rPr lang="en-US" dirty="0"/>
              <a:t>Anger</a:t>
            </a:r>
          </a:p>
          <a:p>
            <a:pPr lvl="1"/>
            <a:r>
              <a:rPr lang="en-US" dirty="0"/>
              <a:t>Clamor</a:t>
            </a:r>
          </a:p>
          <a:p>
            <a:pPr lvl="1"/>
            <a:r>
              <a:rPr lang="en-US" dirty="0"/>
              <a:t>Evil Speaking</a:t>
            </a:r>
          </a:p>
          <a:p>
            <a:pPr lvl="1"/>
            <a:r>
              <a:rPr lang="en-US" dirty="0"/>
              <a:t>Malice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00763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Nature Of These</a:t>
            </a:r>
          </a:p>
          <a:p>
            <a:pPr lvl="1"/>
            <a:r>
              <a:rPr lang="en-US" dirty="0"/>
              <a:t>Cancerous &amp; Malignant </a:t>
            </a:r>
          </a:p>
          <a:p>
            <a:pPr lvl="2"/>
            <a:r>
              <a:rPr lang="en-US" dirty="0"/>
              <a:t>Highly Contagious &amp; Destructive </a:t>
            </a:r>
          </a:p>
          <a:p>
            <a:pPr lvl="1"/>
            <a:r>
              <a:rPr lang="en-US" dirty="0"/>
              <a:t>Easy &amp; Satisfying</a:t>
            </a:r>
          </a:p>
          <a:p>
            <a:pPr lvl="2"/>
            <a:r>
              <a:rPr lang="en-US" dirty="0"/>
              <a:t>Vengeful &amp; Ill Will</a:t>
            </a:r>
          </a:p>
          <a:p>
            <a:pPr lvl="2"/>
            <a:r>
              <a:rPr lang="en-US" dirty="0"/>
              <a:t>Hatred &amp; Animosity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78941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Nature Of These</a:t>
            </a:r>
          </a:p>
          <a:p>
            <a:pPr lvl="1"/>
            <a:r>
              <a:rPr lang="en-US" dirty="0"/>
              <a:t>Addictive</a:t>
            </a:r>
          </a:p>
          <a:p>
            <a:pPr lvl="2"/>
            <a:r>
              <a:rPr lang="en-US" dirty="0"/>
              <a:t>Thriving In The Carnal</a:t>
            </a:r>
          </a:p>
          <a:p>
            <a:pPr lvl="3"/>
            <a:r>
              <a:rPr lang="en-US" dirty="0"/>
              <a:t>They Can Be Used As A Source Of Motivation In Life </a:t>
            </a:r>
          </a:p>
          <a:p>
            <a:pPr lvl="1"/>
            <a:r>
              <a:rPr lang="en-US" dirty="0"/>
              <a:t>Each Has An Element Of:</a:t>
            </a:r>
          </a:p>
          <a:p>
            <a:pPr lvl="2"/>
            <a:r>
              <a:rPr lang="en-US" dirty="0"/>
              <a:t>Self-Pity</a:t>
            </a:r>
          </a:p>
          <a:p>
            <a:pPr lvl="3"/>
            <a:r>
              <a:rPr lang="en-US" dirty="0"/>
              <a:t>Righteous Indignation</a:t>
            </a:r>
          </a:p>
          <a:p>
            <a:pPr lvl="3"/>
            <a:r>
              <a:rPr lang="en-US" dirty="0"/>
              <a:t>Personal Injury</a:t>
            </a:r>
          </a:p>
          <a:p>
            <a:pPr lvl="2"/>
            <a:r>
              <a:rPr lang="en-US" dirty="0"/>
              <a:t>Lack Of Control </a:t>
            </a:r>
          </a:p>
          <a:p>
            <a:pPr lvl="3"/>
            <a:r>
              <a:rPr lang="en-US" dirty="0"/>
              <a:t>Recklessness </a:t>
            </a:r>
          </a:p>
          <a:p>
            <a:pPr lvl="3"/>
            <a:r>
              <a:rPr lang="en-US" dirty="0"/>
              <a:t>Out Of Control Passion </a:t>
            </a:r>
          </a:p>
          <a:p>
            <a:pPr lvl="3"/>
            <a:r>
              <a:rPr lang="en-US" dirty="0"/>
              <a:t>Intemperance Or Incontinence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9315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Put Away</a:t>
            </a:r>
          </a:p>
          <a:p>
            <a:pPr lvl="1"/>
            <a:r>
              <a:rPr lang="en-US" dirty="0"/>
              <a:t>1 Tim 6:4-5, ...questions and strife’s of words, whereof cometh envy, strife, railings, evil surmising's, ...from such withdraw thyself.</a:t>
            </a:r>
          </a:p>
          <a:p>
            <a:pPr lvl="1"/>
            <a:r>
              <a:rPr lang="en-US" dirty="0"/>
              <a:t>1 Cor 5:11,... if any man that is called a brother be a fornicator, or covetous, or an idolater, or a </a:t>
            </a:r>
            <a:r>
              <a:rPr lang="en-US" dirty="0" err="1"/>
              <a:t>railer</a:t>
            </a:r>
            <a:r>
              <a:rPr lang="en-US" dirty="0"/>
              <a:t>, or a drunkard, or an extortioner; with such a one no not to eat.</a:t>
            </a:r>
          </a:p>
          <a:p>
            <a:pPr lvl="1"/>
            <a:r>
              <a:rPr lang="en-US" dirty="0"/>
              <a:t>Mt 7:6, Give not that which is holy unto the dogs, neither cast ye your pearls before swine, lest they trample them under their feet, and turn again and rend you.</a:t>
            </a:r>
          </a:p>
          <a:p>
            <a:pPr lvl="1"/>
            <a:r>
              <a:rPr lang="en-US" dirty="0"/>
              <a:t>Protect Yourself (and the Church)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AC4B5CB-D0BF-FB6A-A78F-A4F1279DB613}"/>
              </a:ext>
            </a:extLst>
          </p:cNvPr>
          <p:cNvSpPr/>
          <p:nvPr/>
        </p:nvSpPr>
        <p:spPr>
          <a:xfrm>
            <a:off x="4686300" y="1450730"/>
            <a:ext cx="1143000" cy="3780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746EC0F-8A11-22DA-D147-CB452876F6F8}"/>
              </a:ext>
            </a:extLst>
          </p:cNvPr>
          <p:cNvSpPr/>
          <p:nvPr/>
        </p:nvSpPr>
        <p:spPr>
          <a:xfrm>
            <a:off x="7600950" y="2971800"/>
            <a:ext cx="1143000" cy="4000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E88B843-6393-028A-FD83-D44230638B23}"/>
              </a:ext>
            </a:extLst>
          </p:cNvPr>
          <p:cNvSpPr/>
          <p:nvPr/>
        </p:nvSpPr>
        <p:spPr>
          <a:xfrm>
            <a:off x="3771900" y="5679830"/>
            <a:ext cx="3543300" cy="3780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6EAD8CE-55CC-7B54-6F12-B8BF64247C09}"/>
              </a:ext>
            </a:extLst>
          </p:cNvPr>
          <p:cNvSpPr/>
          <p:nvPr/>
        </p:nvSpPr>
        <p:spPr>
          <a:xfrm>
            <a:off x="5029200" y="4572000"/>
            <a:ext cx="857250" cy="3780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CB84EDD-8165-0939-C550-1AB6E5382302}"/>
              </a:ext>
            </a:extLst>
          </p:cNvPr>
          <p:cNvCxnSpPr/>
          <p:nvPr/>
        </p:nvCxnSpPr>
        <p:spPr>
          <a:xfrm>
            <a:off x="4629150" y="2171700"/>
            <a:ext cx="2171700" cy="0"/>
          </a:xfrm>
          <a:prstGeom prst="line">
            <a:avLst/>
          </a:prstGeom>
          <a:ln w="889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EC0A03F-8972-164E-CFD5-733A9C4D3DFA}"/>
              </a:ext>
            </a:extLst>
          </p:cNvPr>
          <p:cNvCxnSpPr>
            <a:cxnSpLocks/>
          </p:cNvCxnSpPr>
          <p:nvPr/>
        </p:nvCxnSpPr>
        <p:spPr>
          <a:xfrm>
            <a:off x="6057900" y="4114800"/>
            <a:ext cx="1771650" cy="0"/>
          </a:xfrm>
          <a:prstGeom prst="line">
            <a:avLst/>
          </a:prstGeom>
          <a:ln w="889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01653ED-50BF-3CBC-AAA3-F5606A130F37}"/>
              </a:ext>
            </a:extLst>
          </p:cNvPr>
          <p:cNvCxnSpPr>
            <a:cxnSpLocks/>
          </p:cNvCxnSpPr>
          <p:nvPr/>
        </p:nvCxnSpPr>
        <p:spPr>
          <a:xfrm>
            <a:off x="5000625" y="4536831"/>
            <a:ext cx="3571875" cy="0"/>
          </a:xfrm>
          <a:prstGeom prst="line">
            <a:avLst/>
          </a:prstGeom>
          <a:ln w="889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2A90E8-A909-3EFC-6BC3-6A050023AB57}"/>
              </a:ext>
            </a:extLst>
          </p:cNvPr>
          <p:cNvCxnSpPr>
            <a:cxnSpLocks/>
          </p:cNvCxnSpPr>
          <p:nvPr/>
        </p:nvCxnSpPr>
        <p:spPr>
          <a:xfrm>
            <a:off x="5915025" y="4938347"/>
            <a:ext cx="2657475" cy="0"/>
          </a:xfrm>
          <a:prstGeom prst="line">
            <a:avLst/>
          </a:prstGeom>
          <a:ln w="889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73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Good Speech</a:t>
            </a:r>
          </a:p>
          <a:p>
            <a:pPr lvl="1"/>
            <a:r>
              <a:rPr lang="en-US" dirty="0"/>
              <a:t>Edifies (Builds Up)</a:t>
            </a:r>
          </a:p>
          <a:p>
            <a:pPr lvl="1"/>
            <a:r>
              <a:rPr lang="en-US" dirty="0"/>
              <a:t>Bestows Grace</a:t>
            </a:r>
          </a:p>
          <a:p>
            <a:r>
              <a:rPr lang="en-US" dirty="0"/>
              <a:t>Heart</a:t>
            </a:r>
          </a:p>
          <a:p>
            <a:pPr lvl="1"/>
            <a:r>
              <a:rPr lang="en-US" dirty="0"/>
              <a:t>Kind</a:t>
            </a:r>
          </a:p>
          <a:p>
            <a:pPr lvl="1"/>
            <a:r>
              <a:rPr lang="en-US" dirty="0"/>
              <a:t>Tenderhearted</a:t>
            </a:r>
          </a:p>
          <a:p>
            <a:pPr lvl="1"/>
            <a:r>
              <a:rPr lang="en-US" dirty="0"/>
              <a:t>Forgiving </a:t>
            </a:r>
          </a:p>
          <a:p>
            <a:r>
              <a:rPr lang="en-US" dirty="0"/>
              <a:t>Col 4:6, Let your speech be always with grace, seasoned with salt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07882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Purposeful </a:t>
            </a:r>
          </a:p>
          <a:p>
            <a:pPr lvl="1"/>
            <a:r>
              <a:rPr lang="en-US" dirty="0"/>
              <a:t>Be Gracious in our speech</a:t>
            </a:r>
          </a:p>
          <a:p>
            <a:pPr lvl="1"/>
            <a:r>
              <a:rPr lang="en-US" dirty="0"/>
              <a:t>Flattering</a:t>
            </a:r>
          </a:p>
          <a:p>
            <a:pPr lvl="1"/>
            <a:r>
              <a:rPr lang="en-US" dirty="0"/>
              <a:t>Complementing</a:t>
            </a:r>
          </a:p>
          <a:p>
            <a:pPr lvl="1"/>
            <a:r>
              <a:rPr lang="en-US" dirty="0"/>
              <a:t>Uplifting</a:t>
            </a:r>
          </a:p>
          <a:p>
            <a:endParaRPr lang="en-US" dirty="0"/>
          </a:p>
          <a:p>
            <a:r>
              <a:rPr lang="en-US" dirty="0"/>
              <a:t>Speaking the truth</a:t>
            </a:r>
          </a:p>
          <a:p>
            <a:pPr lvl="1"/>
            <a:r>
              <a:rPr lang="en-US" dirty="0"/>
              <a:t>If you cannot say something GOOD, don’t </a:t>
            </a:r>
            <a:r>
              <a:rPr lang="en-US"/>
              <a:t>say anything </a:t>
            </a:r>
            <a:r>
              <a:rPr lang="en-US" dirty="0"/>
              <a:t>at all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86109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968</TotalTime>
  <Words>581</Words>
  <Application>Microsoft Office PowerPoint</Application>
  <PresentationFormat>On-screen Show (4:3)</PresentationFormat>
  <Paragraphs>121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Tw Cen MT</vt:lpstr>
      <vt:lpstr>Wingdings</vt:lpstr>
      <vt:lpstr>Droplet</vt:lpstr>
      <vt:lpstr>Communications  Quality in Speech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Ross Ward</cp:lastModifiedBy>
  <cp:revision>336</cp:revision>
  <dcterms:created xsi:type="dcterms:W3CDTF">2018-07-21T17:29:57Z</dcterms:created>
  <dcterms:modified xsi:type="dcterms:W3CDTF">2022-10-09T21:02:13Z</dcterms:modified>
</cp:coreProperties>
</file>