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notesMasterIdLst>
    <p:notesMasterId r:id="rId17"/>
  </p:notesMasterIdLst>
  <p:sldIdLst>
    <p:sldId id="256" r:id="rId2"/>
    <p:sldId id="259" r:id="rId3"/>
    <p:sldId id="267" r:id="rId4"/>
    <p:sldId id="260" r:id="rId5"/>
    <p:sldId id="276" r:id="rId6"/>
    <p:sldId id="271" r:id="rId7"/>
    <p:sldId id="277" r:id="rId8"/>
    <p:sldId id="272" r:id="rId9"/>
    <p:sldId id="270" r:id="rId10"/>
    <p:sldId id="278" r:id="rId11"/>
    <p:sldId id="279" r:id="rId12"/>
    <p:sldId id="280" r:id="rId13"/>
    <p:sldId id="266" r:id="rId14"/>
    <p:sldId id="265" r:id="rId15"/>
    <p:sldId id="269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0514" autoAdjust="0"/>
  </p:normalViewPr>
  <p:slideViewPr>
    <p:cSldViewPr>
      <p:cViewPr varScale="1">
        <p:scale>
          <a:sx n="82" d="100"/>
          <a:sy n="82" d="100"/>
        </p:scale>
        <p:origin x="66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57150" cy="5715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90FA23-FAF6-4341-BAFD-9EA740E3C286}" type="datetimeFigureOut">
              <a:rPr lang="en-US" smtClean="0"/>
              <a:t>10/9/2022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D92FC-D33D-4DF0-831B-8280380DA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981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4832" y="1314451"/>
            <a:ext cx="6517482" cy="200025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600451"/>
            <a:ext cx="6517482" cy="2171700"/>
          </a:xfrm>
        </p:spPr>
        <p:txBody>
          <a:bodyPr>
            <a:normAutofit/>
          </a:bodyPr>
          <a:lstStyle>
            <a:lvl1pPr marL="0" indent="0" algn="ctr">
              <a:buNone/>
              <a:defRPr sz="22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95350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18519"/>
            <a:ext cx="7773338" cy="924531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 hasCustomPrompt="1"/>
          </p:nvPr>
        </p:nvSpPr>
        <p:spPr>
          <a:xfrm>
            <a:off x="685330" y="2367093"/>
            <a:ext cx="7772870" cy="4376607"/>
          </a:xfrm>
        </p:spPr>
        <p:txBody>
          <a:bodyPr/>
          <a:lstStyle>
            <a:lvl1pPr marL="461963" indent="-461963">
              <a:buFont typeface="Wingdings" panose="05000000000000000000" pitchFamily="2" charset="2"/>
              <a:buChar char="v"/>
              <a:defRPr sz="3200" b="1" cap="none"/>
            </a:lvl1pPr>
            <a:lvl2pPr marL="914400" indent="-457200">
              <a:buSzPct val="80000"/>
              <a:buFont typeface="Wingdings" panose="05000000000000000000" pitchFamily="2" charset="2"/>
              <a:buChar char="Ø"/>
              <a:defRPr sz="3200" cap="none"/>
            </a:lvl2pPr>
            <a:lvl3pPr>
              <a:defRPr cap="none"/>
            </a:lvl3pPr>
            <a:lvl4pPr>
              <a:defRPr cap="none"/>
            </a:lvl4pPr>
            <a:lvl5pPr>
              <a:defRPr cap="none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1224793" y="1657350"/>
            <a:ext cx="6661907" cy="571500"/>
          </a:xfrm>
        </p:spPr>
        <p:txBody>
          <a:bodyPr>
            <a:noAutofit/>
          </a:bodyPr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285750" y="2286000"/>
            <a:ext cx="8743950" cy="0"/>
          </a:xfrm>
          <a:prstGeom prst="line">
            <a:avLst/>
          </a:prstGeom>
          <a:ln w="63500" cmpd="thinThick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6398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504219"/>
            <a:ext cx="7773338" cy="69593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 hasCustomPrompt="1"/>
          </p:nvPr>
        </p:nvSpPr>
        <p:spPr>
          <a:xfrm>
            <a:off x="685330" y="2171704"/>
            <a:ext cx="7772870" cy="4571996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None/>
              <a:defRPr sz="3200" b="1" cap="none"/>
            </a:lvl1pPr>
            <a:lvl2pPr marL="461963" indent="-461963">
              <a:lnSpc>
                <a:spcPct val="100000"/>
              </a:lnSpc>
              <a:spcBef>
                <a:spcPts val="0"/>
              </a:spcBef>
              <a:buSzPct val="80000"/>
              <a:buFont typeface="Wingdings" panose="05000000000000000000" pitchFamily="2" charset="2"/>
              <a:buChar char="Ø"/>
              <a:defRPr sz="3200" cap="none"/>
            </a:lvl2pPr>
            <a:lvl3pPr marL="914400" indent="-455613">
              <a:lnSpc>
                <a:spcPct val="100000"/>
              </a:lnSpc>
              <a:spcBef>
                <a:spcPts val="0"/>
              </a:spcBef>
              <a:buSzPct val="75000"/>
              <a:buFont typeface="Wingdings" panose="05000000000000000000" pitchFamily="2" charset="2"/>
              <a:buChar char="q"/>
              <a:defRPr sz="2800" cap="none"/>
            </a:lvl3pPr>
            <a:lvl4pPr>
              <a:lnSpc>
                <a:spcPct val="100000"/>
              </a:lnSpc>
              <a:spcBef>
                <a:spcPts val="0"/>
              </a:spcBef>
              <a:defRPr cap="none"/>
            </a:lvl4pPr>
            <a:lvl5pPr>
              <a:lnSpc>
                <a:spcPct val="100000"/>
              </a:lnSpc>
              <a:spcBef>
                <a:spcPts val="0"/>
              </a:spcBef>
              <a:defRPr cap="none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1224793" y="1314450"/>
            <a:ext cx="6661907" cy="628647"/>
          </a:xfrm>
        </p:spPr>
        <p:txBody>
          <a:bodyPr anchor="ctr">
            <a:noAutofit/>
          </a:bodyPr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 dirty="0"/>
              <a:t>Click to edit Master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285750" y="2057400"/>
            <a:ext cx="8743950" cy="0"/>
          </a:xfrm>
          <a:prstGeom prst="line">
            <a:avLst/>
          </a:prstGeom>
          <a:ln w="63500" cmpd="thinThick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2259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2135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428750" y="328219"/>
            <a:ext cx="7773338" cy="638781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1623438"/>
            <a:ext cx="3829520" cy="5063112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 sz="2400"/>
            </a:lvl1pPr>
            <a:lvl2pPr>
              <a:defRPr cap="none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1623438"/>
            <a:ext cx="3829050" cy="5063112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 sz="2400"/>
            </a:lvl1pPr>
            <a:lvl2pPr>
              <a:defRPr cap="none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1778991" y="1009469"/>
            <a:ext cx="6661907" cy="571500"/>
          </a:xfrm>
        </p:spPr>
        <p:txBody>
          <a:bodyPr>
            <a:noAutofit/>
          </a:bodyPr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1467764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729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277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312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395476"/>
            <a:ext cx="3200383" cy="2176274"/>
          </a:xfrm>
        </p:spPr>
        <p:txBody>
          <a:bodyPr anchor="b">
            <a:normAutofit/>
          </a:bodyPr>
          <a:lstStyle>
            <a:lvl1pPr algn="ctr">
              <a:defRPr sz="28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429000" y="228600"/>
            <a:ext cx="5715000" cy="6629399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3200" b="1"/>
            </a:lvl1pPr>
            <a:lvl2pPr marL="404813" indent="-404813">
              <a:lnSpc>
                <a:spcPct val="100000"/>
              </a:lnSpc>
              <a:spcBef>
                <a:spcPts val="600"/>
              </a:spcBef>
              <a:buSzPct val="85000"/>
              <a:buFont typeface="Wingdings" panose="05000000000000000000" pitchFamily="2" charset="2"/>
              <a:buChar char="v"/>
              <a:defRPr sz="3200" cap="none" baseline="0"/>
            </a:lvl2pPr>
            <a:lvl3pPr marL="747713" indent="-342900">
              <a:lnSpc>
                <a:spcPct val="100000"/>
              </a:lnSpc>
              <a:spcBef>
                <a:spcPts val="600"/>
              </a:spcBef>
              <a:buSzPct val="85000"/>
              <a:buFont typeface="Wingdings" panose="05000000000000000000" pitchFamily="2" charset="2"/>
              <a:buChar char="Ø"/>
              <a:defRPr sz="2800" cap="none" baseline="0"/>
            </a:lvl3pPr>
            <a:lvl4pPr marL="1090613" indent="-2286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2400" cap="none" baseline="0"/>
            </a:lvl4pPr>
            <a:lvl5pPr>
              <a:lnSpc>
                <a:spcPct val="100000"/>
              </a:lnSpc>
              <a:spcBef>
                <a:spcPts val="600"/>
              </a:spcBef>
              <a:defRPr sz="2000" cap="none" baseline="0"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1450" y="3090052"/>
            <a:ext cx="2951767" cy="3158348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 b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156FE9D-5D5F-4834-6C9F-9D79336F37D8}"/>
              </a:ext>
            </a:extLst>
          </p:cNvPr>
          <p:cNvCxnSpPr>
            <a:cxnSpLocks/>
          </p:cNvCxnSpPr>
          <p:nvPr userDrawn="1"/>
        </p:nvCxnSpPr>
        <p:spPr>
          <a:xfrm>
            <a:off x="3257550" y="0"/>
            <a:ext cx="0" cy="6858000"/>
          </a:xfrm>
          <a:prstGeom prst="line">
            <a:avLst/>
          </a:prstGeom>
          <a:ln w="1270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A29781D-A462-66D1-15E0-0B6553AD89DB}"/>
              </a:ext>
            </a:extLst>
          </p:cNvPr>
          <p:cNvCxnSpPr>
            <a:cxnSpLocks/>
          </p:cNvCxnSpPr>
          <p:nvPr userDrawn="1"/>
        </p:nvCxnSpPr>
        <p:spPr>
          <a:xfrm>
            <a:off x="0" y="2800350"/>
            <a:ext cx="3257550" cy="0"/>
          </a:xfrm>
          <a:prstGeom prst="line">
            <a:avLst/>
          </a:prstGeom>
          <a:ln w="190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030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10/9/2022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953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8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Comunicaciones </a:t>
            </a:r>
            <a:br>
              <a:rPr lang="en-US" dirty="0"/>
            </a:br>
            <a:r>
              <a:rPr lang="en-US" dirty="0"/>
              <a:t>Calidad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habla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Ef 4:29-32</a:t>
            </a:r>
          </a:p>
        </p:txBody>
      </p:sp>
    </p:spTree>
    <p:extLst>
      <p:ext uri="{BB962C8B-B14F-4D97-AF65-F5344CB8AC3E}">
        <p14:creationId xmlns:p14="http://schemas.microsoft.com/office/powerpoint/2010/main" val="315272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395476"/>
            <a:ext cx="3123216" cy="2176274"/>
          </a:xfrm>
        </p:spPr>
        <p:txBody>
          <a:bodyPr>
            <a:normAutofit/>
          </a:bodyPr>
          <a:lstStyle/>
          <a:p>
            <a:r>
              <a:rPr lang="en-US" dirty="0"/>
              <a:t>Comunicaciones</a:t>
            </a:r>
            <a:br>
              <a:rPr lang="en-US" dirty="0"/>
            </a:br>
            <a:endParaRPr lang="en-US" sz="2800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4:29, Buena</a:t>
            </a:r>
          </a:p>
          <a:p>
            <a:pPr lvl="1"/>
            <a:r>
              <a:rPr lang="es-ES" dirty="0"/>
              <a:t>En beneficio de otro o útil para otro
</a:t>
            </a:r>
            <a:r>
              <a:rPr lang="en-US" dirty="0" err="1"/>
              <a:t>Lleno</a:t>
            </a:r>
            <a:r>
              <a:rPr lang="en-US" dirty="0"/>
              <a:t> de </a:t>
            </a:r>
            <a:r>
              <a:rPr lang="en-US" dirty="0" err="1"/>
              <a:t>bondad</a:t>
            </a:r>
            <a:r>
              <a:rPr lang="en-US" dirty="0"/>
              <a:t> o </a:t>
            </a:r>
            <a:r>
              <a:rPr lang="en-US" dirty="0" err="1"/>
              <a:t>aliento</a:t>
            </a:r>
            <a:endParaRPr lang="en-US" dirty="0"/>
          </a:p>
          <a:p>
            <a:pPr lvl="1"/>
            <a:r>
              <a:rPr lang="es-ES" dirty="0" err="1"/>
              <a:t>Barclay</a:t>
            </a:r>
            <a:r>
              <a:rPr lang="es-ES" dirty="0"/>
              <a:t>, "La justicia, dicen, es la cualidad que le da a un hombre lo que se le debe; la bondad es la cualidad que está dispuesta a hacer mucho más que eso, y que desea dar a un hombre todo lo que es para su beneficio y su ayuda.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Calidad del </a:t>
            </a:r>
            <a:r>
              <a:rPr lang="en-US" dirty="0" err="1"/>
              <a:t>habla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50D8149-0533-35D3-4E14-5BDFF7F437EE}"/>
              </a:ext>
            </a:extLst>
          </p:cNvPr>
          <p:cNvCxnSpPr>
            <a:cxnSpLocks/>
          </p:cNvCxnSpPr>
          <p:nvPr/>
        </p:nvCxnSpPr>
        <p:spPr>
          <a:xfrm>
            <a:off x="3943350" y="5829300"/>
            <a:ext cx="46863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64B00AE-21CA-36EF-E54D-00E6C591C08A}"/>
              </a:ext>
            </a:extLst>
          </p:cNvPr>
          <p:cNvCxnSpPr>
            <a:cxnSpLocks/>
          </p:cNvCxnSpPr>
          <p:nvPr/>
        </p:nvCxnSpPr>
        <p:spPr>
          <a:xfrm>
            <a:off x="3943350" y="6343650"/>
            <a:ext cx="38862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4207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395476"/>
            <a:ext cx="3123216" cy="2176274"/>
          </a:xfrm>
        </p:spPr>
        <p:txBody>
          <a:bodyPr>
            <a:normAutofit/>
          </a:bodyPr>
          <a:lstStyle/>
          <a:p>
            <a:r>
              <a:rPr lang="en-US" dirty="0"/>
              <a:t>Comunicaciones</a:t>
            </a:r>
            <a:br>
              <a:rPr lang="en-US" dirty="0"/>
            </a:br>
            <a:endParaRPr lang="en-US" sz="2800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4:29, Buena: </a:t>
            </a:r>
            <a:r>
              <a:rPr lang="en-US" dirty="0" err="1"/>
              <a:t>Contrastado</a:t>
            </a:r>
            <a:r>
              <a:rPr lang="en-US" dirty="0"/>
              <a:t> con </a:t>
            </a:r>
            <a:r>
              <a:rPr lang="en-US" dirty="0" err="1"/>
              <a:t>corrupto</a:t>
            </a:r>
            <a:endParaRPr lang="en-US" dirty="0"/>
          </a:p>
          <a:p>
            <a:pPr lvl="1"/>
            <a:r>
              <a:rPr lang="en-US" dirty="0" err="1"/>
              <a:t>Literalmente</a:t>
            </a:r>
            <a:r>
              <a:rPr lang="en-US" dirty="0"/>
              <a:t>: </a:t>
            </a:r>
            <a:r>
              <a:rPr lang="en-US" dirty="0" err="1"/>
              <a:t>Descompuesto</a:t>
            </a:r>
            <a:r>
              <a:rPr lang="en-US" dirty="0"/>
              <a:t>, </a:t>
            </a:r>
            <a:r>
              <a:rPr lang="en-US" dirty="0" err="1"/>
              <a:t>Podrido</a:t>
            </a:r>
            <a:r>
              <a:rPr lang="en-US" dirty="0"/>
              <a:t>, </a:t>
            </a:r>
            <a:r>
              <a:rPr lang="en-US" dirty="0" err="1"/>
              <a:t>Pútrido</a:t>
            </a:r>
            <a:r>
              <a:rPr lang="en-US" dirty="0"/>
              <a:t>, </a:t>
            </a:r>
            <a:r>
              <a:rPr lang="en-US" dirty="0" err="1"/>
              <a:t>Atroz</a:t>
            </a:r>
            <a:endParaRPr lang="en-US" dirty="0"/>
          </a:p>
          <a:p>
            <a:pPr lvl="1"/>
            <a:r>
              <a:rPr lang="en-US" dirty="0" err="1"/>
              <a:t>Dañino</a:t>
            </a:r>
            <a:r>
              <a:rPr lang="en-US" dirty="0"/>
              <a:t>, </a:t>
            </a:r>
            <a:r>
              <a:rPr lang="en-US" dirty="0" err="1"/>
              <a:t>Destructivo</a:t>
            </a:r>
            <a:r>
              <a:rPr lang="en-US" dirty="0"/>
              <a:t>, </a:t>
            </a:r>
            <a:r>
              <a:rPr lang="en-US" dirty="0" err="1"/>
              <a:t>Degradante</a:t>
            </a:r>
            <a:r>
              <a:rPr lang="en-US" dirty="0"/>
              <a:t> O </a:t>
            </a:r>
            <a:r>
              <a:rPr lang="en-US" dirty="0" err="1"/>
              <a:t>Debilitado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Calidad del </a:t>
            </a:r>
            <a:r>
              <a:rPr lang="en-US" dirty="0" err="1"/>
              <a:t>habla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887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Comunicaciones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err="1"/>
              <a:t>Amargura</a:t>
            </a:r>
            <a:endParaRPr lang="en-US" dirty="0"/>
          </a:p>
          <a:p>
            <a:pPr lvl="1"/>
            <a:r>
              <a:rPr lang="en-US" dirty="0" err="1"/>
              <a:t>Espíritu</a:t>
            </a:r>
            <a:r>
              <a:rPr lang="en-US" dirty="0"/>
              <a:t> De </a:t>
            </a:r>
            <a:r>
              <a:rPr lang="en-US" dirty="0" err="1"/>
              <a:t>Resentimiento</a:t>
            </a:r>
            <a:r>
              <a:rPr lang="en-US" dirty="0"/>
              <a:t>
</a:t>
            </a:r>
            <a:r>
              <a:rPr lang="en-US" dirty="0" err="1"/>
              <a:t>Resentimiento</a:t>
            </a:r>
            <a:r>
              <a:rPr lang="en-US" dirty="0"/>
              <a:t> </a:t>
            </a:r>
            <a:r>
              <a:rPr lang="en-US" dirty="0" err="1"/>
              <a:t>Ardiente</a:t>
            </a:r>
            <a:endParaRPr lang="en-US" dirty="0"/>
          </a:p>
          <a:p>
            <a:pPr lvl="1"/>
            <a:r>
              <a:rPr lang="en-US" dirty="0" err="1"/>
              <a:t>Guardando</a:t>
            </a:r>
            <a:r>
              <a:rPr lang="en-US" dirty="0"/>
              <a:t> </a:t>
            </a:r>
            <a:r>
              <a:rPr lang="en-US" dirty="0" err="1"/>
              <a:t>Rencor</a:t>
            </a:r>
            <a:r>
              <a:rPr lang="en-US" dirty="0"/>
              <a:t>
</a:t>
            </a:r>
            <a:r>
              <a:rPr lang="es-ES" dirty="0"/>
              <a:t>Retiene deliberadamente los sentimientos de enojo, listo para ofenderse y susceptible de estallar en ira en cualquier momento.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Sea </a:t>
            </a:r>
            <a:r>
              <a:rPr lang="en-US" dirty="0" err="1"/>
              <a:t>quitada</a:t>
            </a:r>
            <a:r>
              <a:rPr lang="en-US" dirty="0"/>
              <a:t> </a:t>
            </a:r>
          </a:p>
          <a:p>
            <a:r>
              <a:rPr lang="en-US" dirty="0"/>
              <a:t>Ef 4:31</a:t>
            </a:r>
          </a:p>
        </p:txBody>
      </p:sp>
    </p:spTree>
    <p:extLst>
      <p:ext uri="{BB962C8B-B14F-4D97-AF65-F5344CB8AC3E}">
        <p14:creationId xmlns:p14="http://schemas.microsoft.com/office/powerpoint/2010/main" val="3866073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Comunicaciones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Enojo</a:t>
            </a:r>
            <a:endParaRPr lang="en-US" dirty="0"/>
          </a:p>
          <a:p>
            <a:pPr lvl="1"/>
            <a:r>
              <a:rPr lang="es-ES" dirty="0"/>
              <a:t>Sensación agitada que hierve y puede estallar repentinamente; es una pasión turbulenta e irritable 
</a:t>
            </a:r>
            <a:r>
              <a:rPr lang="en-US" dirty="0"/>
              <a:t>Ira </a:t>
            </a:r>
            <a:r>
              <a:rPr lang="en-US" dirty="0" err="1"/>
              <a:t>Feroz</a:t>
            </a:r>
            <a:endParaRPr lang="en-US" dirty="0"/>
          </a:p>
          <a:p>
            <a:r>
              <a:rPr lang="en-US" dirty="0"/>
              <a:t>Ire</a:t>
            </a:r>
          </a:p>
          <a:p>
            <a:pPr lvl="1"/>
            <a:r>
              <a:rPr lang="es-ES" dirty="0"/>
              <a:t>Agitación Del Alma, Impulso, Deseo, Cualquier Emoción Violenta
Brote Violento
Resentimiento Duradero
Un fuerte sentimiento de disgusto y generalmente de antagonismo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Sea </a:t>
            </a:r>
            <a:r>
              <a:rPr lang="en-US" dirty="0" err="1"/>
              <a:t>quitada</a:t>
            </a:r>
            <a:r>
              <a:rPr lang="en-US" dirty="0"/>
              <a:t> </a:t>
            </a:r>
          </a:p>
          <a:p>
            <a:r>
              <a:rPr lang="en-US" dirty="0"/>
              <a:t>Ef 4:31</a:t>
            </a:r>
          </a:p>
        </p:txBody>
      </p:sp>
    </p:spTree>
    <p:extLst>
      <p:ext uri="{BB962C8B-B14F-4D97-AF65-F5344CB8AC3E}">
        <p14:creationId xmlns:p14="http://schemas.microsoft.com/office/powerpoint/2010/main" val="32825709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Comunicaciones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Gritos</a:t>
            </a:r>
            <a:endParaRPr lang="en-US" dirty="0"/>
          </a:p>
          <a:p>
            <a:pPr lvl="1"/>
            <a:r>
              <a:rPr lang="en-US" dirty="0"/>
              <a:t>Una </a:t>
            </a:r>
            <a:r>
              <a:rPr lang="en-US" dirty="0" err="1"/>
              <a:t>Onomatopeya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Greek</a:t>
            </a:r>
          </a:p>
          <a:p>
            <a:pPr lvl="2"/>
            <a:r>
              <a:rPr lang="en-US" dirty="0"/>
              <a:t>Kaw De Un Cuervo</a:t>
            </a:r>
          </a:p>
          <a:p>
            <a:pPr lvl="1"/>
            <a:r>
              <a:rPr lang="es-ES" dirty="0"/>
              <a:t>Alboroto, Ruido
Es la fuerte autoafirmación de un hombre enojado, que intenta hacer que todos escuchen su queja.
El grito de la lucha; la pelea ruidosa e impetuosa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Sea </a:t>
            </a:r>
            <a:r>
              <a:rPr lang="en-US" dirty="0" err="1"/>
              <a:t>quitada</a:t>
            </a:r>
            <a:r>
              <a:rPr lang="en-US" dirty="0"/>
              <a:t> </a:t>
            </a:r>
          </a:p>
          <a:p>
            <a:r>
              <a:rPr lang="en-US" dirty="0"/>
              <a:t>Ef 4:31</a:t>
            </a:r>
          </a:p>
        </p:txBody>
      </p:sp>
    </p:spTree>
    <p:extLst>
      <p:ext uri="{BB962C8B-B14F-4D97-AF65-F5344CB8AC3E}">
        <p14:creationId xmlns:p14="http://schemas.microsoft.com/office/powerpoint/2010/main" val="10582810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Comunicaciones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err="1"/>
              <a:t>Insultos</a:t>
            </a:r>
            <a:endParaRPr lang="en-US" dirty="0"/>
          </a:p>
          <a:p>
            <a:pPr lvl="1"/>
            <a:r>
              <a:rPr lang="en-US" dirty="0" err="1"/>
              <a:t>Sinónimos</a:t>
            </a:r>
            <a:r>
              <a:rPr lang="en-US" dirty="0"/>
              <a:t>: </a:t>
            </a:r>
            <a:r>
              <a:rPr lang="en-US" dirty="0" err="1"/>
              <a:t>Ferrocarril</a:t>
            </a:r>
            <a:r>
              <a:rPr lang="en-US" dirty="0"/>
              <a:t> Y Revile </a:t>
            </a:r>
          </a:p>
          <a:p>
            <a:pPr lvl="1"/>
            <a:r>
              <a:rPr lang="en-US" dirty="0" err="1"/>
              <a:t>Vilipendio</a:t>
            </a:r>
            <a:r>
              <a:rPr lang="en-US" dirty="0"/>
              <a:t> O </a:t>
            </a:r>
            <a:r>
              <a:rPr lang="en-US" dirty="0" err="1"/>
              <a:t>Calumnia</a:t>
            </a:r>
            <a:endParaRPr lang="en-US" dirty="0"/>
          </a:p>
          <a:p>
            <a:pPr lvl="2"/>
            <a:r>
              <a:rPr lang="es-ES" dirty="0"/>
              <a:t>Discurso Perjudicial Para El Buen Nombre De Otra Persona
Blasfemar</a:t>
            </a:r>
          </a:p>
          <a:p>
            <a:pPr lvl="1"/>
            <a:r>
              <a:rPr lang="en-US" dirty="0" err="1"/>
              <a:t>Reprochar</a:t>
            </a:r>
            <a:r>
              <a:rPr lang="en-US" dirty="0"/>
              <a:t> O </a:t>
            </a:r>
            <a:r>
              <a:rPr lang="en-US" dirty="0" err="1"/>
              <a:t>Regañar</a:t>
            </a:r>
            <a:r>
              <a:rPr lang="en-US" dirty="0"/>
              <a:t> De </a:t>
            </a:r>
            <a:r>
              <a:rPr lang="en-US" dirty="0" err="1"/>
              <a:t>Manera</a:t>
            </a:r>
            <a:r>
              <a:rPr lang="en-US" dirty="0"/>
              <a:t> </a:t>
            </a:r>
            <a:r>
              <a:rPr lang="en-US" dirty="0" err="1"/>
              <a:t>Ruidosa</a:t>
            </a:r>
            <a:r>
              <a:rPr lang="en-US" dirty="0"/>
              <a:t> Y </a:t>
            </a:r>
            <a:r>
              <a:rPr lang="en-US" dirty="0" err="1"/>
              <a:t>Abusiva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Sea </a:t>
            </a:r>
            <a:r>
              <a:rPr lang="en-US" dirty="0" err="1"/>
              <a:t>quitada</a:t>
            </a:r>
            <a:r>
              <a:rPr lang="en-US" dirty="0"/>
              <a:t> </a:t>
            </a:r>
          </a:p>
          <a:p>
            <a:r>
              <a:rPr lang="en-US" dirty="0"/>
              <a:t>Ef 4:31</a:t>
            </a:r>
          </a:p>
        </p:txBody>
      </p:sp>
    </p:spTree>
    <p:extLst>
      <p:ext uri="{BB962C8B-B14F-4D97-AF65-F5344CB8AC3E}">
        <p14:creationId xmlns:p14="http://schemas.microsoft.com/office/powerpoint/2010/main" val="42418366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Comunicaciones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err="1"/>
              <a:t>Malicia</a:t>
            </a:r>
            <a:endParaRPr lang="en-US" dirty="0"/>
          </a:p>
          <a:p>
            <a:pPr lvl="1"/>
            <a:r>
              <a:rPr lang="en-US" dirty="0"/>
              <a:t>Mala </a:t>
            </a:r>
            <a:r>
              <a:rPr lang="en-US" dirty="0" err="1"/>
              <a:t>Voluntad</a:t>
            </a:r>
            <a:r>
              <a:rPr lang="en-US" dirty="0"/>
              <a:t> O </a:t>
            </a:r>
            <a:r>
              <a:rPr lang="en-US" dirty="0" err="1"/>
              <a:t>Deseo</a:t>
            </a:r>
            <a:r>
              <a:rPr lang="en-US" dirty="0"/>
              <a:t> De </a:t>
            </a:r>
            <a:r>
              <a:rPr lang="en-US" dirty="0" err="1"/>
              <a:t>Lesionar</a:t>
            </a:r>
            <a:endParaRPr lang="en-US" dirty="0"/>
          </a:p>
          <a:p>
            <a:pPr lvl="2"/>
            <a:r>
              <a:rPr lang="en-US" dirty="0" err="1"/>
              <a:t>Maligno</a:t>
            </a:r>
            <a:endParaRPr lang="en-US" dirty="0"/>
          </a:p>
          <a:p>
            <a:pPr lvl="1"/>
            <a:r>
              <a:rPr lang="en-US" dirty="0" err="1"/>
              <a:t>Carácter</a:t>
            </a:r>
            <a:r>
              <a:rPr lang="en-US" dirty="0"/>
              <a:t> </a:t>
            </a:r>
            <a:r>
              <a:rPr lang="en-US" dirty="0" err="1"/>
              <a:t>Vicioso</a:t>
            </a:r>
            <a:endParaRPr lang="en-US" dirty="0"/>
          </a:p>
          <a:p>
            <a:pPr lvl="2"/>
            <a:r>
              <a:rPr lang="es-ES" dirty="0"/>
              <a:t>Un Amor Por El Mal Y Sus Resultados Perjudiciales</a:t>
            </a:r>
          </a:p>
          <a:p>
            <a:pPr lvl="1"/>
            <a:r>
              <a:rPr lang="es-ES" dirty="0"/>
              <a:t>El Más Malvado Y Destructivo </a:t>
            </a:r>
          </a:p>
          <a:p>
            <a:pPr lvl="2"/>
            <a:r>
              <a:rPr lang="es-ES" dirty="0"/>
              <a:t>Lesión Intencional</a:t>
            </a:r>
          </a:p>
          <a:p>
            <a:pPr lvl="2"/>
            <a:r>
              <a:rPr lang="es-ES" dirty="0"/>
              <a:t>Amor Por Las Lesiones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 Sea </a:t>
            </a:r>
            <a:r>
              <a:rPr lang="en-US" dirty="0" err="1"/>
              <a:t>quitada</a:t>
            </a:r>
            <a:r>
              <a:rPr lang="en-US" dirty="0"/>
              <a:t> </a:t>
            </a:r>
          </a:p>
          <a:p>
            <a:r>
              <a:rPr lang="en-US" dirty="0"/>
              <a:t>Ef 4:31</a:t>
            </a:r>
          </a:p>
        </p:txBody>
      </p:sp>
    </p:spTree>
    <p:extLst>
      <p:ext uri="{BB962C8B-B14F-4D97-AF65-F5344CB8AC3E}">
        <p14:creationId xmlns:p14="http://schemas.microsoft.com/office/powerpoint/2010/main" val="14254768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Comunicaciones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Calidad del </a:t>
            </a:r>
            <a:r>
              <a:rPr lang="en-US" dirty="0" err="1"/>
              <a:t>habla</a:t>
            </a:r>
            <a:endParaRPr lang="en-US" dirty="0"/>
          </a:p>
          <a:p>
            <a:pPr lvl="1"/>
            <a:r>
              <a:rPr lang="en-US" dirty="0" err="1"/>
              <a:t>Dañino</a:t>
            </a:r>
            <a:r>
              <a:rPr lang="en-US" dirty="0"/>
              <a:t>, </a:t>
            </a:r>
            <a:r>
              <a:rPr lang="en-US" dirty="0" err="1"/>
              <a:t>destructivo</a:t>
            </a:r>
            <a:r>
              <a:rPr lang="en-US" dirty="0"/>
              <a:t>, </a:t>
            </a:r>
            <a:r>
              <a:rPr lang="en-US" dirty="0" err="1"/>
              <a:t>degradante</a:t>
            </a:r>
            <a:r>
              <a:rPr lang="en-US" dirty="0"/>
              <a:t> o </a:t>
            </a:r>
            <a:r>
              <a:rPr lang="en-US" dirty="0" err="1"/>
              <a:t>debilitado</a:t>
            </a:r>
            <a:endParaRPr lang="en-US" dirty="0"/>
          </a:p>
          <a:p>
            <a:pPr lvl="2"/>
            <a:r>
              <a:rPr lang="en-US" dirty="0" err="1"/>
              <a:t>Deteriorado</a:t>
            </a:r>
            <a:r>
              <a:rPr lang="en-US" dirty="0"/>
              <a:t>, </a:t>
            </a:r>
            <a:r>
              <a:rPr lang="en-US" dirty="0" err="1"/>
              <a:t>podrido</a:t>
            </a:r>
            <a:r>
              <a:rPr lang="en-US" dirty="0"/>
              <a:t>, </a:t>
            </a:r>
            <a:r>
              <a:rPr lang="en-US" dirty="0" err="1"/>
              <a:t>pútrido</a:t>
            </a:r>
            <a:r>
              <a:rPr lang="en-US" dirty="0"/>
              <a:t>, </a:t>
            </a:r>
            <a:r>
              <a:rPr lang="en-US" dirty="0" err="1"/>
              <a:t>atroz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Amargura</a:t>
            </a:r>
            <a:r>
              <a:rPr lang="en-US" dirty="0"/>
              <a:t>
</a:t>
            </a:r>
            <a:r>
              <a:rPr lang="en-US" dirty="0" err="1"/>
              <a:t>Enojo</a:t>
            </a:r>
            <a:r>
              <a:rPr lang="en-US" dirty="0"/>
              <a:t>
Ira
</a:t>
            </a:r>
            <a:r>
              <a:rPr lang="en-US" dirty="0" err="1"/>
              <a:t>Gritos</a:t>
            </a:r>
            <a:r>
              <a:rPr lang="en-US" dirty="0"/>
              <a:t>
</a:t>
            </a:r>
            <a:r>
              <a:rPr lang="en-US" dirty="0" err="1"/>
              <a:t>Insultos</a:t>
            </a:r>
            <a:r>
              <a:rPr lang="en-US" dirty="0"/>
              <a:t>
</a:t>
            </a:r>
            <a:r>
              <a:rPr lang="en-US" dirty="0" err="1"/>
              <a:t>Malicia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Resumen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76396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Comunicaciones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s-ES" dirty="0"/>
              <a:t>Naturaleza de estos</a:t>
            </a:r>
          </a:p>
          <a:p>
            <a:pPr lvl="1"/>
            <a:r>
              <a:rPr lang="es-ES" dirty="0"/>
              <a:t>Canceroso Y Maligno </a:t>
            </a:r>
          </a:p>
          <a:p>
            <a:pPr lvl="2"/>
            <a:r>
              <a:rPr lang="es-ES" dirty="0"/>
              <a:t>Altamente Contagioso Y Destructivo</a:t>
            </a:r>
          </a:p>
          <a:p>
            <a:pPr lvl="1"/>
            <a:r>
              <a:rPr lang="es-ES" dirty="0"/>
              <a:t>Fácil Y Satisfactorio</a:t>
            </a:r>
          </a:p>
          <a:p>
            <a:pPr lvl="2"/>
            <a:r>
              <a:rPr lang="es-ES" dirty="0"/>
              <a:t>Venganza Y Mala Voluntad</a:t>
            </a:r>
          </a:p>
          <a:p>
            <a:pPr lvl="2"/>
            <a:r>
              <a:rPr lang="es-ES" dirty="0"/>
              <a:t>Odio Y Animosidad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Lecciones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4119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Comunicaciones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Naturaleza de estos</a:t>
            </a:r>
          </a:p>
          <a:p>
            <a:pPr lvl="1"/>
            <a:r>
              <a:rPr lang="es-ES" dirty="0"/>
              <a:t>Adictivo</a:t>
            </a:r>
          </a:p>
          <a:p>
            <a:pPr lvl="2"/>
            <a:r>
              <a:rPr lang="es-ES" dirty="0"/>
              <a:t>Prosperando En El Carnal</a:t>
            </a:r>
          </a:p>
          <a:p>
            <a:pPr lvl="3"/>
            <a:r>
              <a:rPr lang="es-ES" dirty="0"/>
              <a:t>Se Pueden Utilizar Como Fuente De Motivación En La Vida</a:t>
            </a:r>
          </a:p>
          <a:p>
            <a:pPr lvl="1"/>
            <a:r>
              <a:rPr lang="es-ES" dirty="0"/>
              <a:t>Cada Uno Tiene Un Elemento De:</a:t>
            </a:r>
          </a:p>
          <a:p>
            <a:pPr lvl="2"/>
            <a:r>
              <a:rPr lang="es-ES" dirty="0"/>
              <a:t>Autocompasión</a:t>
            </a:r>
          </a:p>
          <a:p>
            <a:pPr lvl="3"/>
            <a:r>
              <a:rPr lang="es-ES" dirty="0"/>
              <a:t>Justa Indignación</a:t>
            </a:r>
          </a:p>
          <a:p>
            <a:pPr lvl="2"/>
            <a:r>
              <a:rPr lang="es-ES" dirty="0"/>
              <a:t>Lesiones Personales</a:t>
            </a:r>
          </a:p>
          <a:p>
            <a:pPr lvl="2"/>
            <a:r>
              <a:rPr lang="es-ES" dirty="0"/>
              <a:t>Falta De Control</a:t>
            </a:r>
          </a:p>
          <a:p>
            <a:pPr lvl="3"/>
            <a:r>
              <a:rPr lang="es-ES" dirty="0"/>
              <a:t>Imprudencia</a:t>
            </a:r>
          </a:p>
          <a:p>
            <a:pPr lvl="3"/>
            <a:r>
              <a:rPr lang="es-ES" dirty="0"/>
              <a:t>Pasión Fuera De Control</a:t>
            </a:r>
          </a:p>
          <a:p>
            <a:pPr lvl="3"/>
            <a:r>
              <a:rPr lang="es-ES" dirty="0"/>
              <a:t>Intemperancia O Incontinencia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Lecciones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565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Comunicaciones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Sea </a:t>
            </a:r>
            <a:r>
              <a:rPr lang="en-US" dirty="0" err="1"/>
              <a:t>Quitada</a:t>
            </a:r>
            <a:endParaRPr lang="en-US" dirty="0"/>
          </a:p>
          <a:p>
            <a:pPr lvl="1"/>
            <a:r>
              <a:rPr lang="en-US" dirty="0"/>
              <a:t>1 Tim 6:4-5, </a:t>
            </a:r>
            <a:r>
              <a:rPr lang="es-ES" dirty="0"/>
              <a:t>está envanecido y nada entiende, sino que tiene un interés corrompido en discusiones y contiendas de palabras, de las cuales nacen envidias, pleitos, blasfemias, malas sospechas,5  y constantes rencillas entre hombres de mente depravada, que están privados de la verdad, que suponen que la piedad es un medio de ganancia.</a:t>
            </a:r>
            <a:r>
              <a:rPr lang="en-US" dirty="0"/>
              <a:t> </a:t>
            </a:r>
            <a:r>
              <a:rPr lang="en-US" dirty="0" err="1"/>
              <a:t>apártate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tales. </a:t>
            </a:r>
          </a:p>
          <a:p>
            <a:pPr lvl="1"/>
            <a:r>
              <a:rPr lang="en-US" dirty="0"/>
              <a:t>1 Cor 5:11,... </a:t>
            </a:r>
            <a:r>
              <a:rPr lang="es-ES" dirty="0"/>
              <a:t>no anduvieran en compañía de ninguno que, llamándose hermano, es una persona inmoral, o avaro, o idólatra, o difamador, o borracho, o estafador. Con esa persona, ni siquiera coman</a:t>
            </a:r>
            <a:r>
              <a:rPr lang="en-US" dirty="0"/>
              <a:t>.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Lecciones</a:t>
            </a:r>
            <a:endParaRPr lang="en-US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CB84EDD-8165-0939-C550-1AB6E5382302}"/>
              </a:ext>
            </a:extLst>
          </p:cNvPr>
          <p:cNvCxnSpPr>
            <a:cxnSpLocks/>
          </p:cNvCxnSpPr>
          <p:nvPr/>
        </p:nvCxnSpPr>
        <p:spPr>
          <a:xfrm>
            <a:off x="5314950" y="4286250"/>
            <a:ext cx="2914650" cy="0"/>
          </a:xfrm>
          <a:prstGeom prst="line">
            <a:avLst/>
          </a:prstGeom>
          <a:ln w="889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52A90E8-A909-3EFC-6BC3-6A050023AB57}"/>
              </a:ext>
            </a:extLst>
          </p:cNvPr>
          <p:cNvCxnSpPr>
            <a:cxnSpLocks/>
          </p:cNvCxnSpPr>
          <p:nvPr/>
        </p:nvCxnSpPr>
        <p:spPr>
          <a:xfrm>
            <a:off x="6400800" y="6343650"/>
            <a:ext cx="2400300" cy="0"/>
          </a:xfrm>
          <a:prstGeom prst="line">
            <a:avLst/>
          </a:prstGeom>
          <a:ln w="889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07383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Comunicaciones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Se </a:t>
            </a:r>
            <a:r>
              <a:rPr lang="en-US" dirty="0" err="1"/>
              <a:t>Quitada</a:t>
            </a:r>
            <a:endParaRPr lang="en-US" dirty="0"/>
          </a:p>
          <a:p>
            <a:pPr lvl="1"/>
            <a:r>
              <a:rPr lang="en-US" dirty="0"/>
              <a:t>Mt 7:6, </a:t>
            </a:r>
            <a:r>
              <a:rPr lang="es-ES" dirty="0"/>
              <a:t>No den lo santo a los perros, ni echen sus perlas delante de los cerdos, no sea que las huellen con sus patas, y volviéndose los despedacen a ustedes. </a:t>
            </a:r>
          </a:p>
          <a:p>
            <a:pPr lvl="1"/>
            <a:r>
              <a:rPr lang="es-ES" dirty="0"/>
              <a:t>Protégete A Ti Mismo (Y A La Iglesia)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Lecciones</a:t>
            </a:r>
            <a:endParaRPr lang="en-US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CB84EDD-8165-0939-C550-1AB6E5382302}"/>
              </a:ext>
            </a:extLst>
          </p:cNvPr>
          <p:cNvCxnSpPr>
            <a:cxnSpLocks/>
          </p:cNvCxnSpPr>
          <p:nvPr/>
        </p:nvCxnSpPr>
        <p:spPr>
          <a:xfrm>
            <a:off x="3943350" y="3257550"/>
            <a:ext cx="4400550" cy="0"/>
          </a:xfrm>
          <a:prstGeom prst="line">
            <a:avLst/>
          </a:prstGeom>
          <a:ln w="889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57363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Comunicaciones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s-ES" dirty="0"/>
              <a:t>Buen discurso</a:t>
            </a:r>
          </a:p>
          <a:p>
            <a:pPr lvl="1"/>
            <a:r>
              <a:rPr lang="es-ES" dirty="0" err="1"/>
              <a:t>Edifies</a:t>
            </a:r>
            <a:r>
              <a:rPr lang="es-ES" dirty="0"/>
              <a:t> (Acumula)</a:t>
            </a:r>
          </a:p>
          <a:p>
            <a:pPr lvl="1"/>
            <a:r>
              <a:rPr lang="es-ES" dirty="0"/>
              <a:t>Otorga Gracia</a:t>
            </a:r>
          </a:p>
          <a:p>
            <a:r>
              <a:rPr lang="es-ES" dirty="0"/>
              <a:t>Corazón</a:t>
            </a:r>
          </a:p>
          <a:p>
            <a:pPr lvl="1"/>
            <a:r>
              <a:rPr lang="es-ES" dirty="0"/>
              <a:t>Amable</a:t>
            </a:r>
          </a:p>
          <a:p>
            <a:pPr lvl="1"/>
            <a:r>
              <a:rPr lang="es-ES" dirty="0"/>
              <a:t>Tierno de corazón</a:t>
            </a:r>
          </a:p>
          <a:p>
            <a:pPr lvl="1"/>
            <a:r>
              <a:rPr lang="es-ES" dirty="0"/>
              <a:t>Perdonador </a:t>
            </a:r>
          </a:p>
          <a:p>
            <a:r>
              <a:rPr lang="es-ES" dirty="0"/>
              <a:t>Col 4:6: Que tu discurso sea siempre con gracia, sazonado con sal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Lecciones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8260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Comunicaciones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s-ES" dirty="0"/>
              <a:t>Determinado </a:t>
            </a:r>
          </a:p>
          <a:p>
            <a:pPr lvl="1"/>
            <a:r>
              <a:rPr lang="es-ES" dirty="0"/>
              <a:t>Sé Amable En Nuestro Discurso</a:t>
            </a:r>
          </a:p>
          <a:p>
            <a:pPr lvl="1"/>
            <a:r>
              <a:rPr lang="es-ES" dirty="0"/>
              <a:t>Zalamero</a:t>
            </a:r>
          </a:p>
          <a:p>
            <a:pPr lvl="1"/>
            <a:r>
              <a:rPr lang="es-ES" dirty="0"/>
              <a:t>Complementando</a:t>
            </a:r>
          </a:p>
          <a:p>
            <a:pPr lvl="1"/>
            <a:r>
              <a:rPr lang="es-ES" dirty="0"/>
              <a:t>Edificante</a:t>
            </a:r>
          </a:p>
          <a:p>
            <a:endParaRPr lang="es-ES" dirty="0"/>
          </a:p>
          <a:p>
            <a:r>
              <a:rPr lang="es-ES" dirty="0"/>
              <a:t>Decir la verdad</a:t>
            </a:r>
          </a:p>
          <a:p>
            <a:pPr lvl="1"/>
            <a:r>
              <a:rPr lang="es-ES" dirty="0"/>
              <a:t>Si no puedes decir algo BUENO, no digas nada en absoluto.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Lecciones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097542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986</TotalTime>
  <Words>649</Words>
  <Application>Microsoft Office PowerPoint</Application>
  <PresentationFormat>On-screen Show (4:3)</PresentationFormat>
  <Paragraphs>109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Tw Cen MT</vt:lpstr>
      <vt:lpstr>Wingdings</vt:lpstr>
      <vt:lpstr>Droplet</vt:lpstr>
      <vt:lpstr>Comunicaciones  Calidad en el habla</vt:lpstr>
      <vt:lpstr>Comunicaciones </vt:lpstr>
      <vt:lpstr>Comunicaciones </vt:lpstr>
      <vt:lpstr>Comunicaciones </vt:lpstr>
      <vt:lpstr>Comunicaciones </vt:lpstr>
      <vt:lpstr>Comunicaciones </vt:lpstr>
      <vt:lpstr>Comunicaciones </vt:lpstr>
      <vt:lpstr>Comunicaciones </vt:lpstr>
      <vt:lpstr>Comunicaciones </vt:lpstr>
      <vt:lpstr>Comunicaciones </vt:lpstr>
      <vt:lpstr>Comunicaciones </vt:lpstr>
      <vt:lpstr>Comunicaciones </vt:lpstr>
      <vt:lpstr>Comunicaciones </vt:lpstr>
      <vt:lpstr>Comunicaciones </vt:lpstr>
      <vt:lpstr>Comunicaciones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Reaching for spirituality</dc:title>
  <dc:creator>rdward</dc:creator>
  <cp:lastModifiedBy>Ross Ward</cp:lastModifiedBy>
  <cp:revision>342</cp:revision>
  <dcterms:created xsi:type="dcterms:W3CDTF">2018-07-21T17:29:57Z</dcterms:created>
  <dcterms:modified xsi:type="dcterms:W3CDTF">2022-10-09T13:10:46Z</dcterms:modified>
</cp:coreProperties>
</file>