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7"/>
  </p:notesMasterIdLst>
  <p:sldIdLst>
    <p:sldId id="256" r:id="rId2"/>
    <p:sldId id="279" r:id="rId3"/>
    <p:sldId id="288" r:id="rId4"/>
    <p:sldId id="289" r:id="rId5"/>
    <p:sldId id="287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88310" autoAdjust="0"/>
  </p:normalViewPr>
  <p:slideViewPr>
    <p:cSldViewPr snapToGrid="0">
      <p:cViewPr varScale="1">
        <p:scale>
          <a:sx n="80" d="100"/>
          <a:sy n="80" d="100"/>
        </p:scale>
        <p:origin x="16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0FCF2-CAFE-4D84-9910-5A3F357C224A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A8FC2-5EA1-4E69-BE63-8E63924E8B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04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72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8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BBCF-8F22-4CB2-ABED-199FAFEEFE93}" type="datetime1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558636"/>
            <a:ext cx="7543801" cy="4901150"/>
          </a:xfrm>
        </p:spPr>
        <p:txBody>
          <a:bodyPr/>
          <a:lstStyle>
            <a:lvl1pPr marL="0" indent="0">
              <a:defRPr sz="3600" b="1"/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 sz="2400"/>
            </a:lvl3pPr>
            <a:lvl4pPr marL="1257300" indent="-234950">
              <a:buFont typeface="Wingdings" panose="05000000000000000000" pitchFamily="2" charset="2"/>
              <a:buChar char="§"/>
              <a:defRPr sz="2400"/>
            </a:lvl4pPr>
            <a:lvl5pPr marL="13192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83771-BBA2-4E20-9AAC-753B24CDA2EF}" type="datetime1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733895-F56C-49CE-8B7A-E3019BB3618E}"/>
              </a:ext>
            </a:extLst>
          </p:cNvPr>
          <p:cNvCxnSpPr/>
          <p:nvPr userDrawn="1"/>
        </p:nvCxnSpPr>
        <p:spPr>
          <a:xfrm>
            <a:off x="895149" y="1332596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5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85CC-000A-4EB5-B915-9235FC1E241D}" type="datetime1">
              <a:rPr lang="en-US" smtClean="0"/>
              <a:t>9/23/2022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4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A059-9F00-44B3-AF7C-4D3B4ACEA891}" type="datetime1">
              <a:rPr lang="en-US" smtClean="0"/>
              <a:t>9/23/2022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C77CC-0620-4DF6-A579-D0EE72F8F726}" type="datetime1">
              <a:rPr lang="en-US" smtClean="0"/>
              <a:t>9/23/2022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5190-0962-41B0-9ABA-B614A0FFCC21}" type="datetime1">
              <a:rPr lang="en-US" smtClean="0"/>
              <a:t>9/23/2022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6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 anchor="ctr">
            <a:normAutofit/>
          </a:bodyPr>
          <a:lstStyle>
            <a:lvl1pPr>
              <a:defRPr sz="48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5223" y="311727"/>
            <a:ext cx="5622521" cy="6513184"/>
          </a:xfrm>
        </p:spPr>
        <p:txBody>
          <a:bodyPr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-3714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8001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11430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</a:defRPr>
            </a:lvl4pPr>
            <a:lvl5pPr marL="1485900" indent="-349250"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125BC2E-2F7B-49DB-ACE6-A4E4F0812AA3}" type="datetime1">
              <a:rPr lang="en-US" smtClean="0"/>
              <a:t>9/23/2022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5964" y="6305203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1449805"/>
            <a:ext cx="259221" cy="311727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667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97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26AE63-5B15-4901-BC20-DD1796324A14}" type="datetime1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8956-1FB9-400A-9CD2-C6D4CC22C4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Great Men</a:t>
            </a:r>
            <a:br>
              <a:rPr lang="en-US" dirty="0"/>
            </a:br>
            <a:r>
              <a:rPr lang="en-US" dirty="0"/>
              <a:t>Servants</a:t>
            </a:r>
            <a:br>
              <a:rPr lang="en-US" dirty="0"/>
            </a:br>
            <a:r>
              <a:rPr lang="en-US" dirty="0"/>
              <a:t>A Little Maiden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E6A68F-89AD-425C-8262-A1C1AC5155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 </a:t>
            </a:r>
            <a:r>
              <a:rPr lang="en-US" dirty="0" err="1"/>
              <a:t>Kng</a:t>
            </a:r>
            <a:r>
              <a:rPr lang="en-US" dirty="0"/>
              <a:t> 5:1-7</a:t>
            </a:r>
          </a:p>
        </p:txBody>
      </p:sp>
    </p:spTree>
    <p:extLst>
      <p:ext uri="{BB962C8B-B14F-4D97-AF65-F5344CB8AC3E}">
        <p14:creationId xmlns:p14="http://schemas.microsoft.com/office/powerpoint/2010/main" val="425541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Great Men – Servants</a:t>
            </a:r>
            <a:br>
              <a:rPr lang="en-US" dirty="0"/>
            </a:br>
            <a:r>
              <a:rPr lang="en-US" dirty="0"/>
              <a:t>A Little Maiden</a:t>
            </a:r>
            <a:endParaRPr lang="en-US" sz="4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2 </a:t>
            </a:r>
            <a:r>
              <a:rPr lang="en-US" dirty="0" err="1"/>
              <a:t>Kng</a:t>
            </a:r>
            <a:r>
              <a:rPr lang="en-US" dirty="0"/>
              <a:t> 5:1, Naaman</a:t>
            </a:r>
          </a:p>
          <a:p>
            <a:r>
              <a:rPr lang="en-US" dirty="0"/>
              <a:t>2 </a:t>
            </a:r>
            <a:r>
              <a:rPr lang="en-US" dirty="0" err="1"/>
              <a:t>Kng</a:t>
            </a:r>
            <a:r>
              <a:rPr lang="en-US" dirty="0"/>
              <a:t> 5:2-4, Little Maiden</a:t>
            </a:r>
          </a:p>
          <a:p>
            <a:r>
              <a:rPr lang="en-US" dirty="0"/>
              <a:t>2 </a:t>
            </a:r>
            <a:r>
              <a:rPr lang="en-US" dirty="0" err="1"/>
              <a:t>Kng</a:t>
            </a:r>
            <a:r>
              <a:rPr lang="en-US" dirty="0"/>
              <a:t> 5:5-6, Naaman Seeks Help</a:t>
            </a:r>
          </a:p>
          <a:p>
            <a:r>
              <a:rPr lang="en-US" dirty="0"/>
              <a:t>2 </a:t>
            </a:r>
            <a:r>
              <a:rPr lang="en-US" dirty="0" err="1"/>
              <a:t>Kng</a:t>
            </a:r>
            <a:r>
              <a:rPr lang="en-US" dirty="0"/>
              <a:t> 5:7, The King of Israel</a:t>
            </a:r>
          </a:p>
          <a:p>
            <a:r>
              <a:rPr lang="en-US" dirty="0"/>
              <a:t>2 </a:t>
            </a:r>
            <a:r>
              <a:rPr lang="en-US" dirty="0" err="1"/>
              <a:t>Kng</a:t>
            </a:r>
            <a:r>
              <a:rPr lang="en-US" dirty="0"/>
              <a:t> 5:8-10, Elisha The Prophet</a:t>
            </a:r>
          </a:p>
          <a:p>
            <a:r>
              <a:rPr lang="en-US" dirty="0"/>
              <a:t>2 </a:t>
            </a:r>
            <a:r>
              <a:rPr lang="en-US" dirty="0" err="1"/>
              <a:t>Kng</a:t>
            </a:r>
            <a:r>
              <a:rPr lang="en-US" dirty="0"/>
              <a:t> 5:11-12, Naaman’s Response</a:t>
            </a:r>
          </a:p>
          <a:p>
            <a:r>
              <a:rPr lang="en-US" dirty="0"/>
              <a:t>2 </a:t>
            </a:r>
            <a:r>
              <a:rPr lang="en-US" dirty="0" err="1"/>
              <a:t>Kng</a:t>
            </a:r>
            <a:r>
              <a:rPr lang="en-US" dirty="0"/>
              <a:t> 5:13-14, Naaman’s Servants</a:t>
            </a:r>
          </a:p>
          <a:p>
            <a:r>
              <a:rPr lang="en-US" dirty="0"/>
              <a:t>2 </a:t>
            </a:r>
            <a:r>
              <a:rPr lang="en-US" dirty="0" err="1"/>
              <a:t>Kng</a:t>
            </a:r>
            <a:r>
              <a:rPr lang="en-US" dirty="0"/>
              <a:t> 5:15-19, Naaman Converted</a:t>
            </a:r>
          </a:p>
          <a:p>
            <a:r>
              <a:rPr lang="en-US" dirty="0"/>
              <a:t>2 </a:t>
            </a:r>
            <a:r>
              <a:rPr lang="en-US" dirty="0" err="1"/>
              <a:t>Kng</a:t>
            </a:r>
            <a:r>
              <a:rPr lang="en-US" dirty="0"/>
              <a:t> 6:8-23, Syrian King Not Converted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22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Great Men</a:t>
            </a:r>
            <a:br>
              <a:rPr lang="en-US" dirty="0"/>
            </a:br>
            <a:r>
              <a:rPr lang="en-US" dirty="0"/>
              <a:t>Servants</a:t>
            </a:r>
            <a:br>
              <a:rPr lang="en-US" dirty="0"/>
            </a:br>
            <a:r>
              <a:rPr lang="en-US" dirty="0"/>
              <a:t>A Little Maiden</a:t>
            </a:r>
            <a:endParaRPr lang="en-US" sz="4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Pride</a:t>
            </a:r>
          </a:p>
          <a:p>
            <a:pPr lvl="1"/>
            <a:r>
              <a:rPr lang="en-US" dirty="0"/>
              <a:t>Naaman Wanted Some Great Thing To Be Done</a:t>
            </a:r>
          </a:p>
          <a:p>
            <a:pPr lvl="2"/>
            <a:r>
              <a:rPr lang="en-US" dirty="0"/>
              <a:t>Forgot Who Was Lord</a:t>
            </a:r>
          </a:p>
          <a:p>
            <a:pPr lvl="2"/>
            <a:r>
              <a:rPr lang="en-US" dirty="0"/>
              <a:t>Needed A Servants Attitude</a:t>
            </a:r>
          </a:p>
          <a:p>
            <a:pPr lvl="1"/>
            <a:endParaRPr lang="en-US" dirty="0"/>
          </a:p>
          <a:p>
            <a:r>
              <a:rPr lang="en-US" dirty="0"/>
              <a:t>Encouragement From Servants</a:t>
            </a:r>
          </a:p>
          <a:p>
            <a:pPr lvl="1"/>
            <a:r>
              <a:rPr lang="en-US" dirty="0"/>
              <a:t>They Persuaded Him To Obey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32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Great Men</a:t>
            </a:r>
            <a:br>
              <a:rPr lang="en-US" dirty="0"/>
            </a:br>
            <a:r>
              <a:rPr lang="en-US" dirty="0"/>
              <a:t>Servants</a:t>
            </a:r>
            <a:br>
              <a:rPr lang="en-US" dirty="0"/>
            </a:br>
            <a:r>
              <a:rPr lang="en-US" dirty="0"/>
              <a:t>A Little Maiden</a:t>
            </a:r>
            <a:endParaRPr lang="en-US" sz="4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Balancing God’s Grace And Faith</a:t>
            </a:r>
          </a:p>
          <a:p>
            <a:pPr lvl="1"/>
            <a:r>
              <a:rPr lang="en-US" dirty="0"/>
              <a:t>Grace Of God</a:t>
            </a:r>
          </a:p>
          <a:p>
            <a:pPr lvl="2"/>
            <a:r>
              <a:rPr lang="en-US" dirty="0"/>
              <a:t>Naaman A Recipient</a:t>
            </a:r>
          </a:p>
          <a:p>
            <a:pPr lvl="3"/>
            <a:r>
              <a:rPr lang="en-US" dirty="0"/>
              <a:t>A Gift From God</a:t>
            </a:r>
          </a:p>
          <a:p>
            <a:pPr lvl="3"/>
            <a:r>
              <a:rPr lang="en-US" dirty="0"/>
              <a:t>On God’s Terms</a:t>
            </a:r>
          </a:p>
          <a:p>
            <a:pPr lvl="1"/>
            <a:r>
              <a:rPr lang="en-US" dirty="0"/>
              <a:t>Faith At Work</a:t>
            </a:r>
          </a:p>
          <a:p>
            <a:pPr lvl="2"/>
            <a:r>
              <a:rPr lang="en-US" dirty="0"/>
              <a:t>Naaman Washed In The Jordan</a:t>
            </a:r>
          </a:p>
          <a:p>
            <a:pPr lvl="2"/>
            <a:r>
              <a:rPr lang="en-US" dirty="0"/>
              <a:t>Naaman Was Converted</a:t>
            </a:r>
          </a:p>
          <a:p>
            <a:pPr lvl="2"/>
            <a:r>
              <a:rPr lang="en-US" dirty="0"/>
              <a:t>Naaman’s Conflict With His King</a:t>
            </a:r>
          </a:p>
          <a:p>
            <a:pPr lvl="1"/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6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Great Men</a:t>
            </a:r>
            <a:br>
              <a:rPr lang="en-US" dirty="0"/>
            </a:br>
            <a:r>
              <a:rPr lang="en-US" dirty="0"/>
              <a:t>Servants</a:t>
            </a:r>
            <a:br>
              <a:rPr lang="en-US" dirty="0"/>
            </a:br>
            <a:r>
              <a:rPr lang="en-US" dirty="0"/>
              <a:t>A Little Maiden</a:t>
            </a:r>
            <a:endParaRPr lang="en-US" sz="4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Faith</a:t>
            </a:r>
          </a:p>
          <a:p>
            <a:pPr lvl="1"/>
            <a:r>
              <a:rPr lang="en-US" dirty="0"/>
              <a:t>2 </a:t>
            </a:r>
            <a:r>
              <a:rPr lang="en-US" dirty="0" err="1"/>
              <a:t>Kng</a:t>
            </a:r>
            <a:r>
              <a:rPr lang="en-US" dirty="0"/>
              <a:t> 6:17, Open Our Eyes</a:t>
            </a:r>
          </a:p>
          <a:p>
            <a:pPr lvl="1"/>
            <a:r>
              <a:rPr lang="en-US" dirty="0"/>
              <a:t>Little Maiden</a:t>
            </a:r>
          </a:p>
          <a:p>
            <a:pPr lvl="2"/>
            <a:r>
              <a:rPr lang="en-US" dirty="0"/>
              <a:t>Strength In Children’s Faith</a:t>
            </a:r>
          </a:p>
          <a:p>
            <a:pPr lvl="3"/>
            <a:r>
              <a:rPr lang="en-US" dirty="0"/>
              <a:t>She Knew Elisha Could Heal Leprosy</a:t>
            </a:r>
          </a:p>
          <a:p>
            <a:pPr lvl="1"/>
            <a:r>
              <a:rPr lang="en-US" dirty="0"/>
              <a:t>King Of Israel</a:t>
            </a:r>
          </a:p>
          <a:p>
            <a:pPr lvl="2"/>
            <a:r>
              <a:rPr lang="en-US" dirty="0"/>
              <a:t>Distraught Over The Request</a:t>
            </a:r>
          </a:p>
          <a:p>
            <a:pPr lvl="1"/>
            <a:r>
              <a:rPr lang="en-US" dirty="0"/>
              <a:t>Naaman</a:t>
            </a:r>
          </a:p>
          <a:p>
            <a:pPr lvl="2"/>
            <a:r>
              <a:rPr lang="en-US" dirty="0"/>
              <a:t>Desired Some Great Thing</a:t>
            </a:r>
          </a:p>
          <a:p>
            <a:pPr lvl="1"/>
            <a:r>
              <a:rPr lang="en-US" dirty="0"/>
              <a:t>Naaman’s Servants</a:t>
            </a:r>
          </a:p>
          <a:p>
            <a:pPr lvl="2"/>
            <a:r>
              <a:rPr lang="en-US" dirty="0"/>
              <a:t>Encouraged His Obedience</a:t>
            </a:r>
          </a:p>
          <a:p>
            <a:pPr lvl="1"/>
            <a:r>
              <a:rPr lang="en-US" dirty="0"/>
              <a:t>King Of Syria Rejected God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11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821</TotalTime>
  <Words>210</Words>
  <Application>Microsoft Office PowerPoint</Application>
  <PresentationFormat>On-screen Show (4:3)</PresentationFormat>
  <Paragraphs>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Retrospect</vt:lpstr>
      <vt:lpstr>Great Men Servants A Little Maiden</vt:lpstr>
      <vt:lpstr>Great Men – Servants A Little Maiden</vt:lpstr>
      <vt:lpstr>Great Men Servants A Little Maiden</vt:lpstr>
      <vt:lpstr>Great Men Servants A Little Maiden</vt:lpstr>
      <vt:lpstr>Great Men Servants A Little Maiden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Great Men Servants A Little Maiden</dc:title>
  <dc:creator>Ross Ward</dc:creator>
  <cp:lastModifiedBy>Ross Ward</cp:lastModifiedBy>
  <cp:revision>334</cp:revision>
  <dcterms:created xsi:type="dcterms:W3CDTF">2021-06-03T14:59:18Z</dcterms:created>
  <dcterms:modified xsi:type="dcterms:W3CDTF">2022-09-23T13:34:38Z</dcterms:modified>
</cp:coreProperties>
</file>