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7"/>
  </p:notesMasterIdLst>
  <p:sldIdLst>
    <p:sldId id="256" r:id="rId2"/>
    <p:sldId id="279" r:id="rId3"/>
    <p:sldId id="288" r:id="rId4"/>
    <p:sldId id="289" r:id="rId5"/>
    <p:sldId id="28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</a:t>
            </a:r>
            <a:r>
              <a:rPr lang="es-MX" noProof="0" dirty="0"/>
              <a:t>estudiar</a:t>
            </a:r>
            <a:r>
              <a:rPr lang="en-US" dirty="0"/>
              <a:t> de personas del </a:t>
            </a:r>
            <a:r>
              <a:rPr lang="en-US" dirty="0" err="1"/>
              <a:t>Antiguo</a:t>
            </a:r>
            <a:r>
              <a:rPr lang="en-US" dirty="0"/>
              <a:t> </a:t>
            </a:r>
            <a:r>
              <a:rPr lang="en-US" dirty="0" err="1"/>
              <a:t>Testamento</a:t>
            </a:r>
            <a:endParaRPr lang="en-US" dirty="0"/>
          </a:p>
          <a:p>
            <a:r>
              <a:rPr lang="en-US" dirty="0"/>
              <a:t>second Kings – </a:t>
            </a:r>
            <a:r>
              <a:rPr lang="en-US" dirty="0" err="1"/>
              <a:t>segundo</a:t>
            </a:r>
            <a:r>
              <a:rPr lang="en-US" dirty="0"/>
              <a:t> Rey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0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9/17/2022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9/17/2022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Grandes Hombres</a:t>
            </a:r>
            <a:br>
              <a:rPr lang="es-ES" dirty="0"/>
            </a:br>
            <a:r>
              <a:rPr lang="es-ES" dirty="0"/>
              <a:t>Servicio</a:t>
            </a:r>
            <a:br>
              <a:rPr lang="es-ES" dirty="0"/>
            </a:br>
            <a:r>
              <a:rPr lang="en-US" dirty="0"/>
              <a:t>Una 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Rey 5:1-7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Grandes Hombres – Servicio</a:t>
            </a:r>
            <a:br>
              <a:rPr lang="es-ES" dirty="0"/>
            </a:br>
            <a:r>
              <a:rPr lang="en-US" dirty="0"/>
              <a:t>Una 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2 Rey 5:1, </a:t>
            </a:r>
            <a:r>
              <a:rPr lang="en-US" dirty="0" err="1"/>
              <a:t>Naamán</a:t>
            </a:r>
            <a:endParaRPr lang="en-US" dirty="0"/>
          </a:p>
          <a:p>
            <a:r>
              <a:rPr lang="en-US" dirty="0"/>
              <a:t>2 Rey 5:2-4, 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</a:p>
          <a:p>
            <a:r>
              <a:rPr lang="en-US" dirty="0"/>
              <a:t>2 Rey 5:5-6, </a:t>
            </a:r>
            <a:r>
              <a:rPr lang="en-US" dirty="0" err="1"/>
              <a:t>Naamán</a:t>
            </a:r>
            <a:r>
              <a:rPr lang="en-US" dirty="0"/>
              <a:t> </a:t>
            </a:r>
            <a:r>
              <a:rPr lang="en-US" dirty="0" err="1"/>
              <a:t>Busca</a:t>
            </a:r>
            <a:r>
              <a:rPr lang="en-US" dirty="0"/>
              <a:t> </a:t>
            </a:r>
            <a:r>
              <a:rPr lang="en-US" dirty="0" err="1"/>
              <a:t>Ayuda</a:t>
            </a:r>
            <a:endParaRPr lang="en-US" dirty="0"/>
          </a:p>
          <a:p>
            <a:r>
              <a:rPr lang="en-US" dirty="0"/>
              <a:t>2 Rey 5:7, El Rey De Israel</a:t>
            </a:r>
          </a:p>
          <a:p>
            <a:r>
              <a:rPr lang="en-US" dirty="0"/>
              <a:t>2 Rey 5:8-10, Eliseo El </a:t>
            </a:r>
            <a:r>
              <a:rPr lang="en-US" dirty="0" err="1"/>
              <a:t>Profeta</a:t>
            </a:r>
            <a:endParaRPr lang="en-US" dirty="0"/>
          </a:p>
          <a:p>
            <a:r>
              <a:rPr lang="en-US" dirty="0"/>
              <a:t>2 Rey 5:11-12, Respuesta De </a:t>
            </a:r>
            <a:r>
              <a:rPr lang="en-US" dirty="0" err="1"/>
              <a:t>Naamán</a:t>
            </a:r>
            <a:endParaRPr lang="en-US" dirty="0"/>
          </a:p>
          <a:p>
            <a:r>
              <a:rPr lang="en-US" dirty="0"/>
              <a:t>2 Rey 5:13-14, </a:t>
            </a:r>
            <a:r>
              <a:rPr lang="en-US" dirty="0" err="1"/>
              <a:t>Siervos</a:t>
            </a:r>
            <a:r>
              <a:rPr lang="en-US" dirty="0"/>
              <a:t> De </a:t>
            </a:r>
            <a:r>
              <a:rPr lang="en-US" dirty="0" err="1"/>
              <a:t>Naamán</a:t>
            </a:r>
            <a:endParaRPr lang="en-US" dirty="0"/>
          </a:p>
          <a:p>
            <a:r>
              <a:rPr lang="en-US" dirty="0"/>
              <a:t>2 Rey 5:15-19, </a:t>
            </a:r>
            <a:r>
              <a:rPr lang="en-US" dirty="0" err="1"/>
              <a:t>Naamán</a:t>
            </a:r>
            <a:r>
              <a:rPr lang="en-US" dirty="0"/>
              <a:t> </a:t>
            </a:r>
            <a:r>
              <a:rPr lang="en-US" dirty="0" err="1"/>
              <a:t>Convertido</a:t>
            </a:r>
            <a:endParaRPr lang="en-US" dirty="0"/>
          </a:p>
          <a:p>
            <a:r>
              <a:rPr lang="en-US" dirty="0"/>
              <a:t>2 Rey 6:8-23, </a:t>
            </a:r>
            <a:r>
              <a:rPr lang="es-ES" dirty="0"/>
              <a:t>El Rey Sirio No Se Convirtió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Grandes Hombres Servicio</a:t>
            </a:r>
            <a:br>
              <a:rPr lang="es-ES" dirty="0"/>
            </a:br>
            <a:r>
              <a:rPr lang="en-US" dirty="0"/>
              <a:t>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Orgullo</a:t>
            </a:r>
            <a:endParaRPr lang="en-US" dirty="0"/>
          </a:p>
          <a:p>
            <a:pPr lvl="1"/>
            <a:r>
              <a:rPr lang="es-ES" dirty="0"/>
              <a:t>Naamán Quería Que Se Hiciera Algo Grandioso</a:t>
            </a:r>
          </a:p>
          <a:p>
            <a:pPr lvl="2"/>
            <a:r>
              <a:rPr lang="es-ES" dirty="0"/>
              <a:t>Olvidé Quién Era El Señor</a:t>
            </a:r>
          </a:p>
          <a:p>
            <a:pPr lvl="2"/>
            <a:r>
              <a:rPr lang="es-ES" dirty="0"/>
              <a:t>Necesitaba Una Actitud De Siervos</a:t>
            </a:r>
          </a:p>
          <a:p>
            <a:pPr lvl="1"/>
            <a:endParaRPr lang="en-US" dirty="0"/>
          </a:p>
          <a:p>
            <a:r>
              <a:rPr lang="es-ES" dirty="0"/>
              <a:t>Aliento De Los Siervos</a:t>
            </a:r>
          </a:p>
          <a:p>
            <a:pPr lvl="1"/>
            <a:r>
              <a:rPr lang="es-ES" dirty="0"/>
              <a:t>Lo Persuadieron Para Que Obedeciera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2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Grandes Hombres Servicio</a:t>
            </a:r>
            <a:br>
              <a:rPr lang="es-ES" dirty="0"/>
            </a:br>
            <a:r>
              <a:rPr lang="en-US" dirty="0"/>
              <a:t>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Equilibrar La Gracia De Dios Y Nuestros Fe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Gracia</a:t>
            </a:r>
            <a:r>
              <a:rPr lang="en-US" dirty="0"/>
              <a:t> De Dios</a:t>
            </a:r>
          </a:p>
          <a:p>
            <a:pPr lvl="2"/>
            <a:r>
              <a:rPr lang="es-ES" dirty="0"/>
              <a:t>Naamán Un Destinatario</a:t>
            </a:r>
          </a:p>
          <a:p>
            <a:pPr lvl="3"/>
            <a:r>
              <a:rPr lang="es-ES" dirty="0"/>
              <a:t>Un Regalo De Dios</a:t>
            </a:r>
          </a:p>
          <a:p>
            <a:pPr lvl="3"/>
            <a:r>
              <a:rPr lang="es-ES" dirty="0"/>
              <a:t>En Los Términos De Dios</a:t>
            </a:r>
          </a:p>
          <a:p>
            <a:pPr lvl="1"/>
            <a:r>
              <a:rPr lang="es-ES" dirty="0"/>
              <a:t>Fe Que Obra</a:t>
            </a:r>
          </a:p>
          <a:p>
            <a:pPr lvl="2"/>
            <a:r>
              <a:rPr lang="es-ES" dirty="0"/>
              <a:t>Naamán Lavado En El Jordán</a:t>
            </a:r>
          </a:p>
          <a:p>
            <a:pPr lvl="2"/>
            <a:r>
              <a:rPr lang="es-ES" dirty="0"/>
              <a:t>Naamán Se Convirtió</a:t>
            </a:r>
          </a:p>
          <a:p>
            <a:pPr lvl="2"/>
            <a:r>
              <a:rPr lang="es-ES" dirty="0"/>
              <a:t>El Conflicto De Naamán Con Su Rey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4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Grandes Hombres Servicio</a:t>
            </a:r>
            <a:br>
              <a:rPr lang="es-ES" dirty="0"/>
            </a:br>
            <a:r>
              <a:rPr lang="en-US" dirty="0"/>
              <a:t>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Fe</a:t>
            </a:r>
            <a:endParaRPr lang="en-US" dirty="0"/>
          </a:p>
          <a:p>
            <a:pPr lvl="1"/>
            <a:r>
              <a:rPr lang="en-US" dirty="0"/>
              <a:t>2 Rey 6:17, </a:t>
            </a:r>
            <a:r>
              <a:rPr lang="en-US" dirty="0" err="1"/>
              <a:t>Abre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ojos</a:t>
            </a:r>
            <a:endParaRPr lang="en-US" dirty="0"/>
          </a:p>
          <a:p>
            <a:pPr lvl="1"/>
            <a:r>
              <a:rPr lang="en-US" dirty="0"/>
              <a:t>Muchacha </a:t>
            </a:r>
            <a:r>
              <a:rPr lang="en-US" dirty="0" err="1"/>
              <a:t>Muy</a:t>
            </a:r>
            <a:r>
              <a:rPr lang="en-US" dirty="0"/>
              <a:t> Joven</a:t>
            </a:r>
          </a:p>
          <a:p>
            <a:pPr lvl="2"/>
            <a:r>
              <a:rPr lang="es-ES" dirty="0"/>
              <a:t>Fortaleza En La Fe De Los Niños</a:t>
            </a:r>
          </a:p>
          <a:p>
            <a:pPr lvl="3"/>
            <a:r>
              <a:rPr lang="es-ES" dirty="0"/>
              <a:t>Sabía Que Eliseo Podía Curar La Lepra</a:t>
            </a:r>
          </a:p>
          <a:p>
            <a:pPr lvl="1"/>
            <a:r>
              <a:rPr lang="en-US" dirty="0"/>
              <a:t>Rey De Israel</a:t>
            </a:r>
          </a:p>
          <a:p>
            <a:pPr lvl="2"/>
            <a:r>
              <a:rPr lang="en-US" dirty="0" err="1"/>
              <a:t>Angustiado</a:t>
            </a:r>
            <a:r>
              <a:rPr lang="en-US" dirty="0"/>
              <a:t> Por La </a:t>
            </a:r>
            <a:r>
              <a:rPr lang="en-US" dirty="0" err="1"/>
              <a:t>Solicitud</a:t>
            </a:r>
            <a:endParaRPr lang="en-US" dirty="0"/>
          </a:p>
          <a:p>
            <a:pPr lvl="1"/>
            <a:r>
              <a:rPr lang="en-US" dirty="0" err="1"/>
              <a:t>Naamán</a:t>
            </a:r>
            <a:endParaRPr lang="en-US" dirty="0"/>
          </a:p>
          <a:p>
            <a:pPr lvl="2"/>
            <a:r>
              <a:rPr lang="en-US" dirty="0" err="1"/>
              <a:t>Deseaba</a:t>
            </a:r>
            <a:r>
              <a:rPr lang="en-US" dirty="0"/>
              <a:t> Algo Grandioso</a:t>
            </a:r>
          </a:p>
          <a:p>
            <a:pPr lvl="1"/>
            <a:r>
              <a:rPr lang="en-US" dirty="0" err="1"/>
              <a:t>Siervos</a:t>
            </a:r>
            <a:r>
              <a:rPr lang="en-US" dirty="0"/>
              <a:t> De </a:t>
            </a:r>
            <a:r>
              <a:rPr lang="en-US" dirty="0" err="1"/>
              <a:t>Naamán</a:t>
            </a:r>
            <a:endParaRPr lang="en-US" dirty="0"/>
          </a:p>
          <a:p>
            <a:pPr lvl="2"/>
            <a:r>
              <a:rPr lang="en-US" dirty="0" err="1"/>
              <a:t>Alentó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Obediencia</a:t>
            </a:r>
            <a:endParaRPr lang="en-US" dirty="0"/>
          </a:p>
          <a:p>
            <a:pPr lvl="1"/>
            <a:r>
              <a:rPr lang="es-ES" dirty="0"/>
              <a:t>Rey De Siria Rechazó A Dios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100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829</TotalTime>
  <Words>243</Words>
  <Application>Microsoft Office PowerPoint</Application>
  <PresentationFormat>On-screen Show (4:3)</PresentationFormat>
  <Paragraphs>53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Retrospect</vt:lpstr>
      <vt:lpstr>Grandes Hombres Servicio Una Muchacha Muy Joven</vt:lpstr>
      <vt:lpstr>Grandes Hombres – Servicio Una Muchacha Muy Joven</vt:lpstr>
      <vt:lpstr>Grandes Hombres Servicio Muchacha Muy Joven</vt:lpstr>
      <vt:lpstr>Grandes Hombres Servicio Muchacha Muy Joven</vt:lpstr>
      <vt:lpstr>Grandes Hombres Servicio Muchacha Muy Joven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Men Servants A Little Maiden</dc:title>
  <dc:creator>Ross Ward</dc:creator>
  <cp:lastModifiedBy>Ross Ward</cp:lastModifiedBy>
  <cp:revision>342</cp:revision>
  <dcterms:created xsi:type="dcterms:W3CDTF">2021-06-03T14:59:18Z</dcterms:created>
  <dcterms:modified xsi:type="dcterms:W3CDTF">2022-09-18T00:24:22Z</dcterms:modified>
</cp:coreProperties>
</file>