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3"/>
  </p:notesMasterIdLst>
  <p:handoutMasterIdLst>
    <p:handoutMasterId r:id="rId14"/>
  </p:handoutMasterIdLst>
  <p:sldIdLst>
    <p:sldId id="275" r:id="rId2"/>
    <p:sldId id="276" r:id="rId3"/>
    <p:sldId id="286" r:id="rId4"/>
    <p:sldId id="285" r:id="rId5"/>
    <p:sldId id="287" r:id="rId6"/>
    <p:sldId id="288" r:id="rId7"/>
    <p:sldId id="290" r:id="rId8"/>
    <p:sldId id="284" r:id="rId9"/>
    <p:sldId id="291" r:id="rId10"/>
    <p:sldId id="292" r:id="rId11"/>
    <p:sldId id="293" r:id="rId12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14" autoAdjust="0"/>
  </p:normalViewPr>
  <p:slideViewPr>
    <p:cSldViewPr>
      <p:cViewPr varScale="1">
        <p:scale>
          <a:sx n="82" d="100"/>
          <a:sy n="82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202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2EC597-5AC9-35AF-40A0-B74D877E1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59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4F32E2-6685-E17A-E984-BC072B66F6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503" y="1"/>
            <a:ext cx="3077739" cy="47159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F184ABB-3365-42DF-BCE2-5248785448D2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EB5EDF-96BA-F328-E382-DFD63B5498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6880"/>
            <a:ext cx="3077739" cy="47159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328FE-E9B3-A2AB-F760-81E6C5B1E8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503" y="8916880"/>
            <a:ext cx="3077739" cy="47159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BAB0651-D509-418C-AD95-969B95D7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380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503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9/25/2022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879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503" y="8916879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4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44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29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41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14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58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82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04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39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8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1219200"/>
            <a:ext cx="7810500" cy="3203448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953000"/>
            <a:ext cx="7810500" cy="53023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199" cy="4724400"/>
          </a:xfrm>
        </p:spPr>
        <p:txBody>
          <a:bodyPr/>
          <a:lstStyle>
            <a:lvl1pPr>
              <a:lnSpc>
                <a:spcPct val="100000"/>
              </a:lnSpc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indent="-463550">
              <a:lnSpc>
                <a:spcPct val="100000"/>
              </a:lnSpc>
              <a:buClrTx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2013" indent="-301625">
              <a:lnSpc>
                <a:spcPct val="100000"/>
              </a:lnSpc>
              <a:buClrTx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234950">
              <a:lnSpc>
                <a:spcPct val="100000"/>
              </a:lnSpc>
              <a:buClrTx/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19213" indent="-182563">
              <a:lnSpc>
                <a:spcPct val="10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61C40E-69DB-91BF-A12D-7F6563C6B631}"/>
              </a:ext>
            </a:extLst>
          </p:cNvPr>
          <p:cNvCxnSpPr/>
          <p:nvPr userDrawn="1"/>
        </p:nvCxnSpPr>
        <p:spPr>
          <a:xfrm>
            <a:off x="838200" y="1295400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125381"/>
            <a:ext cx="7543800" cy="968438"/>
          </a:xfrm>
        </p:spPr>
        <p:txBody>
          <a:bodyPr anchor="ctr">
            <a:no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458199" cy="4419600"/>
          </a:xfrm>
        </p:spPr>
        <p:txBody>
          <a:bodyPr/>
          <a:lstStyle>
            <a:lvl1pPr>
              <a:lnSpc>
                <a:spcPct val="100000"/>
              </a:lnSpc>
              <a:defRPr sz="3600" b="1" u="sng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indent="-463550">
              <a:lnSpc>
                <a:spcPct val="100000"/>
              </a:lnSpc>
              <a:buClrTx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2013" indent="-301625">
              <a:lnSpc>
                <a:spcPct val="100000"/>
              </a:lnSpc>
              <a:buClrTx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234950">
              <a:lnSpc>
                <a:spcPct val="100000"/>
              </a:lnSpc>
              <a:buClrTx/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19213" indent="-182563">
              <a:lnSpc>
                <a:spcPct val="10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6D780-28B8-FC0C-DA33-042CBDBF0E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8458198" cy="685800"/>
          </a:xfrm>
          <a:ln w="57150">
            <a:solidFill>
              <a:schemeClr val="accent1"/>
            </a:solidFill>
          </a:ln>
        </p:spPr>
        <p:txBody>
          <a:bodyPr>
            <a:noAutofit/>
          </a:bodyPr>
          <a:lstStyle>
            <a:lvl1pPr algn="ctr">
              <a:defRPr sz="40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334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8DEB2DC-E4ED-C364-4666-F564EEB07492}"/>
              </a:ext>
            </a:extLst>
          </p:cNvPr>
          <p:cNvCxnSpPr/>
          <p:nvPr userDrawn="1"/>
        </p:nvCxnSpPr>
        <p:spPr>
          <a:xfrm>
            <a:off x="838200" y="1524000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A58DC0-5DB4-0335-E606-D7AE02CE81BE}"/>
              </a:ext>
            </a:extLst>
          </p:cNvPr>
          <p:cNvCxnSpPr/>
          <p:nvPr userDrawn="1"/>
        </p:nvCxnSpPr>
        <p:spPr>
          <a:xfrm>
            <a:off x="685800" y="2582334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50D966-4871-8C56-1FE9-5CBBF8417FCE}"/>
              </a:ext>
            </a:extLst>
          </p:cNvPr>
          <p:cNvCxnSpPr/>
          <p:nvPr userDrawn="1"/>
        </p:nvCxnSpPr>
        <p:spPr>
          <a:xfrm>
            <a:off x="891540" y="1066800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8017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17941" y="0"/>
            <a:ext cx="106259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017" y="400396"/>
            <a:ext cx="2999817" cy="2114204"/>
          </a:xfrm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  <a:lvl2pPr marL="519113" indent="-461963">
              <a:buClrTx/>
              <a:buSzPct val="80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2438">
              <a:buClrTx/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317625" indent="-403225"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</a:defRPr>
            </a:lvl4pPr>
            <a:lvl5pPr marL="1660525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00" y="3429000"/>
            <a:ext cx="2971800" cy="302860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AE4C18-1190-9773-A804-44DD6DD5788F}"/>
              </a:ext>
            </a:extLst>
          </p:cNvPr>
          <p:cNvSpPr/>
          <p:nvPr userDrawn="1"/>
        </p:nvSpPr>
        <p:spPr>
          <a:xfrm>
            <a:off x="-35882" y="2667000"/>
            <a:ext cx="3083882" cy="247996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152401"/>
            <a:ext cx="7543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E48206-6208-4002-9AF5-B38F54CDB384}" type="datetimeFigureOut">
              <a:rPr lang="en-US" dirty="0"/>
              <a:t>9/25/2022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6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Resurrección</a:t>
            </a:r>
            <a:br>
              <a:rPr lang="en-US" dirty="0"/>
            </a:br>
            <a:r>
              <a:rPr lang="en-US" dirty="0"/>
              <a:t>De Los Muertos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 Cor 1:18-23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br>
              <a:rPr lang="en-US" dirty="0"/>
            </a:br>
            <a:r>
              <a:rPr lang="en-US" dirty="0"/>
              <a:t>De Los Muertos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Búsqueda De La Vida Eterna</a:t>
            </a:r>
          </a:p>
          <a:p>
            <a:pPr lvl="1"/>
            <a:r>
              <a:rPr lang="es-ES" dirty="0"/>
              <a:t>La Fuente De La Juventud</a:t>
            </a:r>
          </a:p>
          <a:p>
            <a:pPr lvl="2"/>
            <a:r>
              <a:rPr lang="es-ES" dirty="0"/>
              <a:t>500 A.C.</a:t>
            </a:r>
          </a:p>
          <a:p>
            <a:pPr lvl="1"/>
            <a:r>
              <a:rPr lang="es-ES" dirty="0"/>
              <a:t>Retratado En Películas</a:t>
            </a:r>
          </a:p>
          <a:p>
            <a:pPr lvl="2"/>
            <a:r>
              <a:rPr lang="es-ES" dirty="0"/>
              <a:t>Santo Grial, Indiana Jones</a:t>
            </a:r>
          </a:p>
          <a:p>
            <a:pPr lvl="2"/>
            <a:r>
              <a:rPr lang="es-ES" dirty="0"/>
              <a:t>Flor En Enredada</a:t>
            </a:r>
          </a:p>
          <a:p>
            <a:pPr lvl="1"/>
            <a:r>
              <a:rPr lang="es-ES" dirty="0"/>
              <a:t>Incluso Hoy En Día</a:t>
            </a:r>
          </a:p>
          <a:p>
            <a:pPr lvl="2"/>
            <a:r>
              <a:rPr lang="es-ES" dirty="0"/>
              <a:t>Tecnología Médica</a:t>
            </a:r>
          </a:p>
          <a:p>
            <a:pPr lvl="2"/>
            <a:r>
              <a:rPr lang="es-ES" dirty="0"/>
              <a:t>Impulsados Para Prevenir La Muerte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0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br>
              <a:rPr lang="en-US" dirty="0"/>
            </a:br>
            <a:r>
              <a:rPr lang="en-US" dirty="0"/>
              <a:t>De Los Muertos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Búsqueda De La Vida Eterna</a:t>
            </a:r>
          </a:p>
          <a:p>
            <a:pPr lvl="1"/>
            <a:r>
              <a:rPr lang="es-ES" dirty="0"/>
              <a:t>De Jesús</a:t>
            </a:r>
          </a:p>
          <a:p>
            <a:pPr lvl="2"/>
            <a:r>
              <a:rPr lang="es-ES" dirty="0" err="1"/>
              <a:t>Lc</a:t>
            </a:r>
            <a:r>
              <a:rPr lang="es-ES" dirty="0"/>
              <a:t> 10,25, Abogado </a:t>
            </a:r>
          </a:p>
          <a:p>
            <a:pPr lvl="2"/>
            <a:r>
              <a:rPr lang="es-ES" dirty="0" err="1"/>
              <a:t>Lc</a:t>
            </a:r>
            <a:r>
              <a:rPr lang="es-ES" dirty="0"/>
              <a:t> 18:18, Un Gobernante </a:t>
            </a:r>
          </a:p>
          <a:p>
            <a:pPr lvl="1"/>
            <a:r>
              <a:rPr lang="es-ES" dirty="0"/>
              <a:t>Los De Los Viejos Tiempos Anticipaban La Vida Eterna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11:9-16, Buscó Una Ciudad Que Tiene Cimientos, Cuyo Constructor Y Hacedor Es Dios... Desean Un País Mejor, Que Sea Celestial</a:t>
            </a:r>
          </a:p>
          <a:p>
            <a:pPr lvl="1"/>
            <a:r>
              <a:rPr lang="es-ES" dirty="0"/>
              <a:t>Eclesiastés 3:11, Puso El Mundo (Infinito) En Su Corazón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722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br>
              <a:rPr lang="en-US" dirty="0"/>
            </a:br>
            <a:r>
              <a:rPr lang="en-US" dirty="0"/>
              <a:t>De Los Muertos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15:1-11, </a:t>
            </a:r>
            <a:r>
              <a:rPr lang="en-US" dirty="0" err="1"/>
              <a:t>Resurrección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Vs. 1-3a, </a:t>
            </a:r>
            <a:r>
              <a:rPr lang="en-US" dirty="0" err="1"/>
              <a:t>Resurrección</a:t>
            </a:r>
            <a:endParaRPr lang="en-US" dirty="0"/>
          </a:p>
          <a:p>
            <a:pPr lvl="2"/>
            <a:r>
              <a:rPr lang="es-ES" dirty="0"/>
              <a:t>Es el evangelio que Pablo predicó</a:t>
            </a:r>
          </a:p>
          <a:p>
            <a:pPr lvl="2"/>
            <a:r>
              <a:rPr lang="es-ES" dirty="0"/>
              <a:t>Fuente de salvación – SI se guardan en la memoria </a:t>
            </a:r>
          </a:p>
          <a:p>
            <a:pPr lvl="1"/>
            <a:r>
              <a:rPr lang="en-US" dirty="0"/>
              <a:t>Vs. 3b-4, </a:t>
            </a:r>
            <a:r>
              <a:rPr lang="en-US" dirty="0" err="1"/>
              <a:t>Prueba</a:t>
            </a:r>
            <a:endParaRPr lang="en-US" dirty="0"/>
          </a:p>
          <a:p>
            <a:pPr lvl="2"/>
            <a:r>
              <a:rPr lang="es-ES" dirty="0"/>
              <a:t>La muerte, el entierro y la resurrección de Jesús cumplen con las Escrituras</a:t>
            </a:r>
          </a:p>
          <a:p>
            <a:pPr lvl="1"/>
            <a:r>
              <a:rPr lang="en-US" dirty="0"/>
              <a:t>Vs. 5-8, </a:t>
            </a:r>
            <a:r>
              <a:rPr lang="en-US" dirty="0" err="1"/>
              <a:t>Prueba</a:t>
            </a:r>
            <a:endParaRPr lang="en-US" dirty="0"/>
          </a:p>
          <a:p>
            <a:pPr lvl="2"/>
            <a:r>
              <a:rPr lang="es-ES" dirty="0"/>
              <a:t>Testigos oculares de la resurrección de Jesús </a:t>
            </a:r>
          </a:p>
          <a:p>
            <a:pPr lvl="2"/>
            <a:r>
              <a:rPr lang="es-ES" dirty="0"/>
              <a:t>De los cuales la mayoría todavía están vivos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La Enseñanza De Pablo Sobre La Resurrección
</a:t>
            </a:r>
            <a:r>
              <a:rPr lang="en-US" dirty="0"/>
              <a:t>1 Cor 15</a:t>
            </a:r>
          </a:p>
        </p:txBody>
      </p:sp>
    </p:spTree>
    <p:extLst>
      <p:ext uri="{BB962C8B-B14F-4D97-AF65-F5344CB8AC3E}">
        <p14:creationId xmlns:p14="http://schemas.microsoft.com/office/powerpoint/2010/main" val="1744864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br>
              <a:rPr lang="en-US" dirty="0"/>
            </a:br>
            <a:r>
              <a:rPr lang="en-US" dirty="0"/>
              <a:t>De Los Muertos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15:12-49, </a:t>
            </a:r>
            <a:r>
              <a:rPr lang="es-ES" dirty="0"/>
              <a:t>La Resurrección De Los Muertos</a:t>
            </a:r>
            <a:endParaRPr lang="en-US" dirty="0"/>
          </a:p>
          <a:p>
            <a:pPr lvl="1"/>
            <a:r>
              <a:rPr lang="en-US" dirty="0"/>
              <a:t>Vs. 12-19, </a:t>
            </a:r>
            <a:r>
              <a:rPr lang="en-US" dirty="0" err="1"/>
              <a:t>Prueba</a:t>
            </a:r>
            <a:endParaRPr lang="en-US" dirty="0"/>
          </a:p>
          <a:p>
            <a:pPr lvl="2"/>
            <a:r>
              <a:rPr lang="es-ES" dirty="0"/>
              <a:t>Conflicto en el razonamiento de no resurrección</a:t>
            </a:r>
          </a:p>
          <a:p>
            <a:pPr lvl="2"/>
            <a:r>
              <a:rPr lang="es-ES" dirty="0"/>
              <a:t>Vs. 20-28, Jesús está reinando</a:t>
            </a:r>
          </a:p>
          <a:p>
            <a:pPr lvl="2"/>
            <a:r>
              <a:rPr lang="es-ES" dirty="0"/>
              <a:t>Sigue vivo</a:t>
            </a:r>
          </a:p>
          <a:p>
            <a:pPr lvl="1"/>
            <a:r>
              <a:rPr lang="es-ES" dirty="0"/>
              <a:t>Vs. 29-34, Otras pruebas</a:t>
            </a:r>
          </a:p>
          <a:p>
            <a:pPr lvl="1"/>
            <a:r>
              <a:rPr lang="es-ES" dirty="0"/>
              <a:t>Vs. 35-49, El Cuerpo Resucitado</a:t>
            </a:r>
          </a:p>
          <a:p>
            <a:pPr lvl="2"/>
            <a:r>
              <a:rPr lang="es-ES" dirty="0"/>
              <a:t>Vs. 41, Hay una gloria del sol, y otra gloria de la luna, y otra gloria de las estrellas: porque una estrella difiere de otra estrella en gloria.</a:t>
            </a:r>
          </a:p>
          <a:p>
            <a:pPr lvl="2"/>
            <a:r>
              <a:rPr lang="es-ES" dirty="0"/>
              <a:t>1 </a:t>
            </a:r>
            <a:r>
              <a:rPr lang="es-ES" dirty="0" err="1"/>
              <a:t>Jn</a:t>
            </a:r>
            <a:r>
              <a:rPr lang="es-ES" dirty="0"/>
              <a:t> 3:1-3, No se sabe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La Enseñanza De Pablo Sobre La Resurrección </a:t>
            </a:r>
            <a:r>
              <a:rPr lang="en-US" dirty="0"/>
              <a:t>1 Cor 15</a:t>
            </a:r>
          </a:p>
        </p:txBody>
      </p:sp>
    </p:spTree>
    <p:extLst>
      <p:ext uri="{BB962C8B-B14F-4D97-AF65-F5344CB8AC3E}">
        <p14:creationId xmlns:p14="http://schemas.microsoft.com/office/powerpoint/2010/main" val="3136057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br>
              <a:rPr lang="en-US" dirty="0"/>
            </a:br>
            <a:r>
              <a:rPr lang="en-US" dirty="0"/>
              <a:t>De Los Muertos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15:50-58, Fin De Los </a:t>
            </a:r>
            <a:r>
              <a:rPr lang="en-US" dirty="0" err="1"/>
              <a:t>Tiempos</a:t>
            </a:r>
            <a:endParaRPr lang="en-US" dirty="0"/>
          </a:p>
          <a:p>
            <a:pPr lvl="1"/>
            <a:r>
              <a:rPr lang="en-US" dirty="0"/>
              <a:t>Vs. 50, </a:t>
            </a:r>
            <a:r>
              <a:rPr lang="en-US" dirty="0" err="1"/>
              <a:t>Sólo</a:t>
            </a:r>
            <a:r>
              <a:rPr lang="en-US" dirty="0"/>
              <a:t> Lo </a:t>
            </a:r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Recompensado</a:t>
            </a:r>
            <a:endParaRPr lang="en-US" dirty="0"/>
          </a:p>
          <a:p>
            <a:pPr lvl="1"/>
            <a:r>
              <a:rPr lang="en-US" dirty="0"/>
              <a:t>Vs. 51-52, </a:t>
            </a:r>
            <a:r>
              <a:rPr lang="es-ES" dirty="0"/>
              <a:t>Al Son De La Trompeta</a:t>
            </a:r>
            <a:endParaRPr lang="en-US" dirty="0"/>
          </a:p>
          <a:p>
            <a:pPr lvl="2"/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Instante</a:t>
            </a:r>
            <a:endParaRPr lang="en-US" dirty="0"/>
          </a:p>
          <a:p>
            <a:pPr lvl="1"/>
            <a:r>
              <a:rPr lang="en-US" dirty="0"/>
              <a:t>Vs. 53-54, </a:t>
            </a:r>
            <a:r>
              <a:rPr lang="en-US" dirty="0" err="1"/>
              <a:t>Transformado</a:t>
            </a:r>
            <a:endParaRPr lang="en-US" dirty="0"/>
          </a:p>
          <a:p>
            <a:pPr lvl="1"/>
            <a:r>
              <a:rPr lang="en-US" dirty="0"/>
              <a:t>Vs. 55-58, Victoria</a:t>
            </a:r>
          </a:p>
          <a:p>
            <a:pPr lvl="2"/>
            <a:r>
              <a:rPr lang="es-ES" dirty="0"/>
              <a:t>Sé Firme E Inamovible </a:t>
            </a:r>
          </a:p>
          <a:p>
            <a:pPr lvl="2"/>
            <a:r>
              <a:rPr lang="es-ES" dirty="0"/>
              <a:t>Abundando En La Obra Del Señor, Sepan Que Su Trabajo No Es En Vano En El Señor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La Enseñanza De Pablo Sobre La Resurrección </a:t>
            </a:r>
            <a:r>
              <a:rPr lang="en-US" dirty="0"/>
              <a:t>1 Cor 15</a:t>
            </a:r>
          </a:p>
        </p:txBody>
      </p:sp>
    </p:spTree>
    <p:extLst>
      <p:ext uri="{BB962C8B-B14F-4D97-AF65-F5344CB8AC3E}">
        <p14:creationId xmlns:p14="http://schemas.microsoft.com/office/powerpoint/2010/main" val="148120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br>
              <a:rPr lang="en-US" dirty="0"/>
            </a:br>
            <a:r>
              <a:rPr lang="en-US" dirty="0"/>
              <a:t>De Los Muertos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n-US" dirty="0"/>
              <a:t>15:1-11, </a:t>
            </a:r>
            <a:r>
              <a:rPr lang="en-US" dirty="0" err="1"/>
              <a:t>Resurrección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15:12-49, </a:t>
            </a:r>
            <a:r>
              <a:rPr lang="es-ES" dirty="0"/>
              <a:t>La Resurrección De Los Muertos</a:t>
            </a:r>
            <a:endParaRPr lang="en-US" dirty="0"/>
          </a:p>
          <a:p>
            <a:pPr lvl="1"/>
            <a:r>
              <a:rPr lang="en-US" dirty="0"/>
              <a:t>15:50-58, Fin De Los </a:t>
            </a:r>
            <a:r>
              <a:rPr lang="en-US" dirty="0" err="1"/>
              <a:t>Tiempos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La Enseñanza De Pablo Sobre La Resurrección </a:t>
            </a:r>
            <a:r>
              <a:rPr lang="en-US" dirty="0"/>
              <a:t>1 Cor 15</a:t>
            </a:r>
          </a:p>
        </p:txBody>
      </p:sp>
    </p:spTree>
    <p:extLst>
      <p:ext uri="{BB962C8B-B14F-4D97-AF65-F5344CB8AC3E}">
        <p14:creationId xmlns:p14="http://schemas.microsoft.com/office/powerpoint/2010/main" val="1308491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De Los Muertos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Importancia</a:t>
            </a:r>
            <a:r>
              <a:rPr lang="en-US" dirty="0"/>
              <a:t> De La </a:t>
            </a:r>
            <a:r>
              <a:rPr lang="en-US" dirty="0" err="1"/>
              <a:t>Resurrección</a:t>
            </a:r>
            <a:endParaRPr lang="en-US" dirty="0"/>
          </a:p>
          <a:p>
            <a:pPr lvl="1"/>
            <a:r>
              <a:rPr lang="en-US" dirty="0"/>
              <a:t>1 Cor 15:12-19</a:t>
            </a:r>
          </a:p>
          <a:p>
            <a:pPr lvl="2"/>
            <a:r>
              <a:rPr lang="es-ES" dirty="0"/>
              <a:t>La Predicación Es En Vano
Tu Fe En Vano
Ellos Y Dios Son Falsos Testigos
PERDIDO – Todavía Estás En Tus Pecados
Los Que Ya Murieron Han Perecido
Somos Los Más Miserables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6EE87E-2C84-0235-155B-B3CC71ACA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9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De Los Muertos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Fe En Dios</a:t>
            </a:r>
          </a:p>
          <a:p>
            <a:pPr lvl="1"/>
            <a:r>
              <a:rPr lang="es-ES" dirty="0"/>
              <a:t>Perdona Los Pecados</a:t>
            </a:r>
          </a:p>
          <a:p>
            <a:pPr lvl="1"/>
            <a:r>
              <a:rPr lang="es-ES" dirty="0"/>
              <a:t>Orientación Y Ayuda En Esta Vida</a:t>
            </a:r>
          </a:p>
          <a:p>
            <a:pPr lvl="1"/>
            <a:r>
              <a:rPr lang="es-ES" dirty="0"/>
              <a:t>Volveremos A Vivir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6EE87E-2C84-0235-155B-B3CC71ACA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241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De Los Muertos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Esperanza Cristiana</a:t>
            </a:r>
          </a:p>
          <a:p>
            <a:pPr lvl="1"/>
            <a:r>
              <a:rPr lang="es-ES" dirty="0"/>
              <a:t>Esperanza Y Expectativa</a:t>
            </a:r>
          </a:p>
          <a:p>
            <a:pPr lvl="1"/>
            <a:r>
              <a:rPr lang="es-ES" dirty="0"/>
              <a:t>Permite Una Mentalidad Correcta En Esta Vida</a:t>
            </a:r>
          </a:p>
          <a:p>
            <a:pPr lvl="1"/>
            <a:r>
              <a:rPr lang="es-ES" dirty="0"/>
              <a:t>Fuente De Confort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6EE87E-2C84-0235-155B-B3CC71ACA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520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De Los Muertos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Valoración</a:t>
            </a:r>
            <a:r>
              <a:rPr lang="en-US" dirty="0"/>
              <a:t> Del Material</a:t>
            </a:r>
          </a:p>
          <a:p>
            <a:pPr lvl="1"/>
            <a:r>
              <a:rPr lang="en-US" dirty="0"/>
              <a:t>2 Pet 3:11, </a:t>
            </a:r>
            <a:r>
              <a:rPr lang="es-ES" dirty="0"/>
              <a:t>Puesto que todas estas cosas han de ser destruidas de esta manera, ¡qué clase de personas no deben ser ustedes en santa conducta y en piedad, </a:t>
            </a:r>
            <a:endParaRPr lang="en-US" dirty="0"/>
          </a:p>
          <a:p>
            <a:pPr lvl="1"/>
            <a:r>
              <a:rPr lang="en-US" dirty="0"/>
              <a:t>1 Cor 15:58</a:t>
            </a:r>
            <a:r>
              <a:rPr lang="en-US"/>
              <a:t>, E</a:t>
            </a:r>
            <a:r>
              <a:rPr lang="es-ES"/>
              <a:t>stén</a:t>
            </a:r>
            <a:r>
              <a:rPr lang="es-ES" dirty="0"/>
              <a:t> firmes, constantes, abundando siempre en la obra del Señor, sabiendo que su trabajo en el Señor no es en vano. 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6EE87E-2C84-0235-155B-B3CC71ACA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83382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2107</TotalTime>
  <Words>574</Words>
  <Application>Microsoft Office PowerPoint</Application>
  <PresentationFormat>On-screen Show (4:3)</PresentationFormat>
  <Paragraphs>92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Wingdings</vt:lpstr>
      <vt:lpstr>Retrospect</vt:lpstr>
      <vt:lpstr>Resurrección De Los Muertos</vt:lpstr>
      <vt:lpstr>Resurrección De Los Muertos</vt:lpstr>
      <vt:lpstr>Resurrección De Los Muertos</vt:lpstr>
      <vt:lpstr>Resurrección De Los Muertos</vt:lpstr>
      <vt:lpstr>Resurrección De Los Muertos</vt:lpstr>
      <vt:lpstr>Resurrección De Los Muertos</vt:lpstr>
      <vt:lpstr>Resurrección De Los Muertos</vt:lpstr>
      <vt:lpstr>Resurrección De Los Muertos</vt:lpstr>
      <vt:lpstr>Resurrección De Los Muertos</vt:lpstr>
      <vt:lpstr>Resurrección De Los Muertos</vt:lpstr>
      <vt:lpstr>Resurrección De Los Muertos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 In Action</dc:title>
  <dc:creator>CountryBoy</dc:creator>
  <cp:lastModifiedBy>Ross Ward</cp:lastModifiedBy>
  <cp:revision>502</cp:revision>
  <cp:lastPrinted>2022-09-25T12:27:16Z</cp:lastPrinted>
  <dcterms:created xsi:type="dcterms:W3CDTF">2005-05-14T13:55:04Z</dcterms:created>
  <dcterms:modified xsi:type="dcterms:W3CDTF">2022-09-25T12:27:20Z</dcterms:modified>
</cp:coreProperties>
</file>