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77" r:id="rId10"/>
    <p:sldId id="285" r:id="rId11"/>
    <p:sldId id="286" r:id="rId12"/>
  </p:sldIdLst>
  <p:sldSz cx="10058400" cy="7772400"/>
  <p:notesSz cx="6858000" cy="9144000"/>
  <p:defaultTextStyle>
    <a:defPPr marL="0" marR="0" indent="0" algn="l" defTabSz="71634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1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79085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5817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53725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71634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9542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07451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253597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432682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43" autoAdjust="0"/>
  </p:normalViewPr>
  <p:slideViewPr>
    <p:cSldViewPr snapToGrid="0">
      <p:cViewPr varScale="1">
        <p:scale>
          <a:sx n="70" d="100"/>
          <a:sy n="70" d="100"/>
        </p:scale>
        <p:origin x="16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1pPr>
    <a:lvl2pPr indent="179085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2pPr>
    <a:lvl3pPr indent="358170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3pPr>
    <a:lvl4pPr indent="53725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4pPr>
    <a:lvl5pPr indent="71634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5pPr>
    <a:lvl6pPr indent="89542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6pPr>
    <a:lvl7pPr indent="107451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7pPr>
    <a:lvl8pPr indent="1253597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8pPr>
    <a:lvl9pPr indent="1432682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8025"/>
            <a:ext cx="10058400" cy="77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314325" y="6871693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4" name="Line"/>
          <p:cNvSpPr/>
          <p:nvPr/>
        </p:nvSpPr>
        <p:spPr>
          <a:xfrm>
            <a:off x="314325" y="6912174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01974" y="667941"/>
            <a:ext cx="9508331" cy="167997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01514" y="2671471"/>
            <a:ext cx="5994276" cy="1186704"/>
          </a:xfrm>
        </p:spPr>
        <p:txBody>
          <a:bodyPr>
            <a:normAutofit/>
          </a:bodyPr>
          <a:lstStyle>
            <a:lvl1pPr marL="0" indent="0" algn="ctr">
              <a:buNone/>
              <a:defRPr sz="3712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DB90B-EC38-4BF5-A70F-0E33565A09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7148154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 sz="48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417086" y="2298337"/>
            <a:ext cx="9236514" cy="52592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ck on a tower&#10;&#10;Description automatically generated with low confidence">
            <a:extLst>
              <a:ext uri="{FF2B5EF4-FFF2-40B4-BE49-F238E27FC236}">
                <a16:creationId xmlns:a16="http://schemas.microsoft.com/office/drawing/2014/main" id="{2F760E6A-152D-460B-B7F4-D72B6F8727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9" y="206615"/>
            <a:ext cx="3600752" cy="7416711"/>
          </a:xfrm>
          <a:prstGeom prst="rect">
            <a:avLst/>
          </a:prstGeom>
        </p:spPr>
      </p:pic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484306"/>
            <a:ext cx="3426193" cy="2060214"/>
          </a:xfrm>
          <a:prstGeom prst="rect">
            <a:avLst/>
          </a:prstGeom>
        </p:spPr>
        <p:txBody>
          <a:bodyPr anchor="ctr"/>
          <a:lstStyle>
            <a:lvl1pPr algn="ctr">
              <a:defRPr sz="4800" b="1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9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1407" y="3659680"/>
            <a:ext cx="3526906" cy="3159489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 userDrawn="1">
            <p:ph type="body" sz="quarter" idx="11"/>
          </p:nvPr>
        </p:nvSpPr>
        <p:spPr>
          <a:xfrm>
            <a:off x="4161692" y="238123"/>
            <a:ext cx="5636982" cy="731941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F2638C-87C5-46D7-ACA4-C9D546CCEC23}"/>
              </a:ext>
            </a:extLst>
          </p:cNvPr>
          <p:cNvCxnSpPr/>
          <p:nvPr userDrawn="1"/>
        </p:nvCxnSpPr>
        <p:spPr>
          <a:xfrm>
            <a:off x="-46892" y="2965937"/>
            <a:ext cx="3997569" cy="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E1DC63-B7C9-4827-B198-7F008CE9E7B7}"/>
              </a:ext>
            </a:extLst>
          </p:cNvPr>
          <p:cNvCxnSpPr>
            <a:cxnSpLocks/>
          </p:cNvCxnSpPr>
          <p:nvPr userDrawn="1"/>
        </p:nvCxnSpPr>
        <p:spPr>
          <a:xfrm>
            <a:off x="3903785" y="0"/>
            <a:ext cx="19112" cy="777240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10807274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863067"/>
            <a:ext cx="4773615" cy="4909333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863067"/>
            <a:ext cx="4773615" cy="4909332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36007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140649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75035" y="1205096"/>
            <a:ext cx="9508331" cy="621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18716" y="7342549"/>
            <a:ext cx="283732" cy="29296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37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8" r:id="rId4"/>
    <p:sldLayoutId id="2147483656" r:id="rId5"/>
    <p:sldLayoutId id="2147483657" r:id="rId6"/>
  </p:sldLayoutIdLst>
  <p:transition spd="med"/>
  <p:hf hdr="0" ftr="0" dt="0"/>
  <p:txStyles>
    <p:titleStyle>
      <a:lvl1pPr marL="0" marR="0" indent="0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76799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535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5303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707197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83996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0607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2375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414394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92887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85774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178662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571549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964436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357323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750210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3143098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535985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76799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535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5303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707197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83996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0607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2375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414394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1123" y="762595"/>
            <a:ext cx="8939182" cy="1630561"/>
          </a:xfrm>
        </p:spPr>
        <p:txBody>
          <a:bodyPr/>
          <a:lstStyle/>
          <a:p>
            <a:r>
              <a:rPr lang="en-US" sz="5568" dirty="0"/>
              <a:t>Ephesians</a:t>
            </a:r>
            <a:br>
              <a:rPr lang="en-US" sz="5568" dirty="0"/>
            </a:br>
            <a:r>
              <a:rPr lang="en-US" sz="5568" dirty="0"/>
              <a:t>IN CHRIST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826135" y="2707199"/>
            <a:ext cx="8084170" cy="1935493"/>
          </a:xfrm>
        </p:spPr>
        <p:txBody>
          <a:bodyPr>
            <a:normAutofit/>
          </a:bodyPr>
          <a:lstStyle/>
          <a:p>
            <a:r>
              <a:rPr lang="en-US" dirty="0"/>
              <a:t>Exclusiveness</a:t>
            </a:r>
          </a:p>
        </p:txBody>
      </p:sp>
      <p:sp>
        <p:nvSpPr>
          <p:cNvPr id="2" name="Rectangle 1"/>
          <p:cNvSpPr/>
          <p:nvPr/>
        </p:nvSpPr>
        <p:spPr>
          <a:xfrm>
            <a:off x="4619323" y="4563959"/>
            <a:ext cx="2497800" cy="80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6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Eph 4:4-6</a:t>
            </a:r>
            <a:endParaRPr lang="en-US" sz="417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Body</a:t>
            </a:r>
          </a:p>
          <a:p>
            <a:pPr lvl="1"/>
            <a:r>
              <a:rPr lang="en-US" dirty="0"/>
              <a:t>Church</a:t>
            </a:r>
          </a:p>
          <a:p>
            <a:pPr lvl="2"/>
            <a:r>
              <a:rPr lang="en-US" dirty="0"/>
              <a:t>Eph 1:22-23, Christ Is Head Over The Church, His Body. </a:t>
            </a:r>
          </a:p>
          <a:p>
            <a:pPr lvl="2"/>
            <a:r>
              <a:rPr lang="en-US" dirty="0"/>
              <a:t>Eph 2:16, Reconciled Jew And Gentile Into One Body By The Cross</a:t>
            </a:r>
          </a:p>
          <a:p>
            <a:pPr lvl="1"/>
            <a:r>
              <a:rPr lang="en-US" dirty="0"/>
              <a:t>1 Organization</a:t>
            </a:r>
          </a:p>
          <a:p>
            <a:pPr lvl="1"/>
            <a:r>
              <a:rPr lang="en-US" dirty="0"/>
              <a:t>1 Society</a:t>
            </a:r>
          </a:p>
          <a:p>
            <a:pPr lvl="1"/>
            <a:r>
              <a:rPr lang="en-US" dirty="0"/>
              <a:t>Absent Of Factions, Wings</a:t>
            </a:r>
          </a:p>
          <a:p>
            <a:pPr lvl="2"/>
            <a:r>
              <a:rPr lang="en-US" dirty="0"/>
              <a:t>Jew – Gentile</a:t>
            </a:r>
          </a:p>
          <a:p>
            <a:pPr lvl="2"/>
            <a:r>
              <a:rPr lang="en-US" dirty="0"/>
              <a:t>Slave – Free</a:t>
            </a:r>
          </a:p>
          <a:p>
            <a:pPr lvl="2"/>
            <a:r>
              <a:rPr lang="en-US" dirty="0"/>
              <a:t>Man – Woman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44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Spirit</a:t>
            </a:r>
          </a:p>
          <a:p>
            <a:pPr lvl="1"/>
            <a:r>
              <a:rPr lang="en-US" dirty="0"/>
              <a:t>Gentile: Poly-Theist</a:t>
            </a:r>
          </a:p>
          <a:p>
            <a:pPr lvl="2"/>
            <a:r>
              <a:rPr lang="en-US" dirty="0"/>
              <a:t>Sun god, Moon god, Rain god, demons, mystical, etc. </a:t>
            </a:r>
          </a:p>
          <a:p>
            <a:pPr lvl="2"/>
            <a:r>
              <a:rPr lang="en-US" dirty="0"/>
              <a:t>god’s or Spirits who Dwell in Objects</a:t>
            </a:r>
          </a:p>
          <a:p>
            <a:pPr lvl="2"/>
            <a:r>
              <a:rPr lang="en-US" dirty="0"/>
              <a:t>Mother Nature</a:t>
            </a:r>
          </a:p>
          <a:p>
            <a:pPr lvl="2"/>
            <a:r>
              <a:rPr lang="en-US" dirty="0"/>
              <a:t>Old Man Winter</a:t>
            </a:r>
          </a:p>
          <a:p>
            <a:pPr lvl="1"/>
            <a:r>
              <a:rPr lang="en-US" dirty="0"/>
              <a:t>Source of Miraculous Gifts, Source of Truth, Revelation, Prophecy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0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Hope</a:t>
            </a:r>
          </a:p>
          <a:p>
            <a:pPr lvl="1"/>
            <a:r>
              <a:rPr lang="en-US" dirty="0"/>
              <a:t>Redeemed from Punishment </a:t>
            </a:r>
          </a:p>
          <a:p>
            <a:pPr lvl="1"/>
            <a:r>
              <a:rPr lang="en-US" dirty="0"/>
              <a:t>Reconciliation to God</a:t>
            </a:r>
          </a:p>
          <a:p>
            <a:pPr lvl="1"/>
            <a:r>
              <a:rPr lang="en-US" dirty="0"/>
              <a:t>Eternal Life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6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Lord</a:t>
            </a:r>
          </a:p>
          <a:p>
            <a:pPr lvl="1"/>
            <a:r>
              <a:rPr lang="en-US" dirty="0"/>
              <a:t>Jesus</a:t>
            </a:r>
          </a:p>
          <a:p>
            <a:pPr lvl="2"/>
            <a:r>
              <a:rPr lang="en-US" dirty="0"/>
              <a:t>Eph 1:22-23, Christ is head over the church is body. </a:t>
            </a:r>
          </a:p>
          <a:p>
            <a:pPr lvl="2"/>
            <a:r>
              <a:rPr lang="en-US" dirty="0"/>
              <a:t>1 Tim 6:15, Lord of Lords and King of King</a:t>
            </a:r>
          </a:p>
          <a:p>
            <a:pPr lvl="2"/>
            <a:r>
              <a:rPr lang="en-US" dirty="0"/>
              <a:t>Mt 11:29, Meek &amp; Humble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544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Faith</a:t>
            </a:r>
          </a:p>
          <a:p>
            <a:pPr lvl="1"/>
            <a:r>
              <a:rPr lang="en-US" dirty="0"/>
              <a:t>System of Belief</a:t>
            </a:r>
          </a:p>
          <a:p>
            <a:pPr lvl="2"/>
            <a:r>
              <a:rPr lang="en-US" dirty="0"/>
              <a:t>Goddess Dianna in Ephesus </a:t>
            </a:r>
          </a:p>
          <a:p>
            <a:pPr lvl="2"/>
            <a:r>
              <a:rPr lang="en-US" dirty="0"/>
              <a:t>Judaism for the Jew</a:t>
            </a:r>
          </a:p>
          <a:p>
            <a:pPr lvl="2"/>
            <a:r>
              <a:rPr lang="en-US" dirty="0"/>
              <a:t>Materialism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612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Baptism</a:t>
            </a:r>
          </a:p>
          <a:p>
            <a:pPr lvl="1"/>
            <a:r>
              <a:rPr lang="en-US" dirty="0"/>
              <a:t>Cleansing</a:t>
            </a:r>
          </a:p>
          <a:p>
            <a:pPr lvl="2"/>
            <a:r>
              <a:rPr lang="en-US" dirty="0"/>
              <a:t>Jews Had Their Cleansing Rituals</a:t>
            </a:r>
          </a:p>
          <a:p>
            <a:pPr lvl="2"/>
            <a:r>
              <a:rPr lang="en-US" dirty="0"/>
              <a:t>Gentile Had Their Cleansing Rituals</a:t>
            </a:r>
          </a:p>
          <a:p>
            <a:pPr lvl="1"/>
            <a:r>
              <a:rPr lang="en-US" dirty="0"/>
              <a:t>Acts 2:38, Repent And Be Baptized For The Remission Of Sins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06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</a:t>
            </a:r>
          </a:p>
          <a:p>
            <a:r>
              <a:rPr lang="en-US" dirty="0"/>
              <a:t>Eph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God &amp; Father</a:t>
            </a:r>
          </a:p>
          <a:p>
            <a:pPr lvl="1"/>
            <a:r>
              <a:rPr lang="en-US" dirty="0"/>
              <a:t>No Other god(s)</a:t>
            </a:r>
          </a:p>
          <a:p>
            <a:pPr lvl="1"/>
            <a:r>
              <a:rPr lang="en-US" dirty="0"/>
              <a:t>Omni-</a:t>
            </a:r>
          </a:p>
          <a:p>
            <a:pPr lvl="2"/>
            <a:r>
              <a:rPr lang="en-US" dirty="0"/>
              <a:t>Omnipotent</a:t>
            </a:r>
          </a:p>
          <a:p>
            <a:pPr lvl="2"/>
            <a:r>
              <a:rPr lang="en-US" dirty="0"/>
              <a:t>Omnipresent</a:t>
            </a:r>
          </a:p>
          <a:p>
            <a:pPr lvl="2"/>
            <a:r>
              <a:rPr lang="en-US" dirty="0"/>
              <a:t>Omniscience </a:t>
            </a:r>
          </a:p>
          <a:p>
            <a:pPr lvl="1"/>
            <a:r>
              <a:rPr lang="en-US" dirty="0"/>
              <a:t>Creator</a:t>
            </a:r>
          </a:p>
          <a:p>
            <a:pPr lvl="1"/>
            <a:r>
              <a:rPr lang="en-US" dirty="0"/>
              <a:t>Father Of His Adopted Children</a:t>
            </a:r>
          </a:p>
          <a:p>
            <a:pPr lvl="1"/>
            <a:r>
              <a:rPr lang="en-US" dirty="0"/>
              <a:t>Above – Supreme</a:t>
            </a:r>
          </a:p>
          <a:p>
            <a:pPr lvl="1"/>
            <a:r>
              <a:rPr lang="en-US" dirty="0"/>
              <a:t>Through – Pervades Everything</a:t>
            </a:r>
          </a:p>
          <a:p>
            <a:pPr lvl="1"/>
            <a:r>
              <a:rPr lang="en-US" dirty="0"/>
              <a:t>In – Dwells Within Christians (Eph 2:22)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96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1 Body</a:t>
            </a:r>
          </a:p>
          <a:p>
            <a:pPr lvl="1"/>
            <a:r>
              <a:rPr lang="en-US" dirty="0"/>
              <a:t>1 Spirit</a:t>
            </a:r>
          </a:p>
          <a:p>
            <a:pPr lvl="1"/>
            <a:r>
              <a:rPr lang="en-US" dirty="0"/>
              <a:t>1 Hope</a:t>
            </a:r>
          </a:p>
          <a:p>
            <a:pPr lvl="1"/>
            <a:r>
              <a:rPr lang="en-US" dirty="0"/>
              <a:t>1 Lord</a:t>
            </a:r>
          </a:p>
          <a:p>
            <a:pPr lvl="1"/>
            <a:r>
              <a:rPr lang="en-US" dirty="0"/>
              <a:t>1 Faith</a:t>
            </a:r>
          </a:p>
          <a:p>
            <a:pPr lvl="1"/>
            <a:r>
              <a:rPr lang="en-US" dirty="0"/>
              <a:t>1 Baptism</a:t>
            </a:r>
          </a:p>
          <a:p>
            <a:pPr lvl="1"/>
            <a:r>
              <a:rPr lang="en-US" dirty="0"/>
              <a:t>1 God &amp; Father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Cultures</a:t>
            </a:r>
          </a:p>
          <a:p>
            <a:pPr lvl="2"/>
            <a:r>
              <a:rPr lang="en-US" dirty="0"/>
              <a:t>Jew and Gentile Converts Struggle with “Old” Life and “Old” Rituals of Religion</a:t>
            </a:r>
          </a:p>
          <a:p>
            <a:pPr lvl="2"/>
            <a:r>
              <a:rPr lang="en-US" dirty="0"/>
              <a:t>Mix the Old with the New</a:t>
            </a:r>
          </a:p>
          <a:p>
            <a:pPr lvl="3"/>
            <a:r>
              <a:rPr lang="en-US" dirty="0"/>
              <a:t>Carry Over Into Christianity </a:t>
            </a:r>
          </a:p>
          <a:p>
            <a:pPr lvl="2"/>
            <a:r>
              <a:rPr lang="en-US" dirty="0"/>
              <a:t>Eph 4:17-5:20, Put off... Put On...</a:t>
            </a:r>
          </a:p>
          <a:p>
            <a:pPr lvl="1"/>
            <a:r>
              <a:rPr lang="en-US" dirty="0"/>
              <a:t>What Improvements Can We Offer To Jesus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5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Exclusiveness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Mt 7:21-23, Following The Will Of God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340</Words>
  <Application>Microsoft Office PowerPoint</Application>
  <PresentationFormat>Custom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Ephesians 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408</cp:revision>
  <dcterms:modified xsi:type="dcterms:W3CDTF">2022-09-04T19:42:48Z</dcterms:modified>
</cp:coreProperties>
</file>