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2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77" r:id="rId10"/>
    <p:sldId id="285" r:id="rId11"/>
    <p:sldId id="286" r:id="rId12"/>
  </p:sldIdLst>
  <p:sldSz cx="10058400" cy="7772400"/>
  <p:notesSz cx="6858000" cy="9144000"/>
  <p:defaultTextStyle>
    <a:defPPr marL="0" marR="0" indent="0" algn="l" defTabSz="71634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1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179085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35817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53725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71634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89542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07451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253597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432682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43" autoAdjust="0"/>
  </p:normalViewPr>
  <p:slideViewPr>
    <p:cSldViewPr snapToGrid="0">
      <p:cViewPr varScale="1">
        <p:scale>
          <a:sx n="70" d="100"/>
          <a:sy n="70" d="100"/>
        </p:scale>
        <p:origin x="8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1pPr>
    <a:lvl2pPr indent="179085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2pPr>
    <a:lvl3pPr indent="358170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3pPr>
    <a:lvl4pPr indent="53725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4pPr>
    <a:lvl5pPr indent="71634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5pPr>
    <a:lvl6pPr indent="89542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6pPr>
    <a:lvl7pPr indent="107451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7pPr>
    <a:lvl8pPr indent="1253597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8pPr>
    <a:lvl9pPr indent="1432682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 descr="pasted-image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1" r="1481"/>
          <a:stretch>
            <a:fillRect/>
          </a:stretch>
        </p:blipFill>
        <p:spPr>
          <a:xfrm>
            <a:off x="0" y="-28025"/>
            <a:ext cx="10058400" cy="777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sp>
        <p:nvSpPr>
          <p:cNvPr id="13" name="Line"/>
          <p:cNvSpPr/>
          <p:nvPr/>
        </p:nvSpPr>
        <p:spPr>
          <a:xfrm>
            <a:off x="314325" y="6871693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4" name="Line"/>
          <p:cNvSpPr/>
          <p:nvPr/>
        </p:nvSpPr>
        <p:spPr>
          <a:xfrm>
            <a:off x="314325" y="6912174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401974" y="667941"/>
            <a:ext cx="9508331" cy="167997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01514" y="2671471"/>
            <a:ext cx="5994276" cy="1186704"/>
          </a:xfrm>
        </p:spPr>
        <p:txBody>
          <a:bodyPr>
            <a:normAutofit/>
          </a:bodyPr>
          <a:lstStyle>
            <a:lvl1pPr marL="0" indent="0" algn="ctr">
              <a:buNone/>
              <a:defRPr sz="3712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DB90B-EC38-4BF5-A70F-0E33565A09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7148154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04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"/>
          <p:cNvSpPr/>
          <p:nvPr userDrawn="1"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 sz="4800" cap="all" baseline="0"/>
            </a:lvl1pPr>
          </a:lstStyle>
          <a:p>
            <a:r>
              <a:rPr lang="en-US" dirty="0"/>
              <a:t>TITLE TEXT</a:t>
            </a:r>
          </a:p>
        </p:txBody>
      </p:sp>
      <p:pic>
        <p:nvPicPr>
          <p:cNvPr id="7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8" name="Rounded Rectangle 7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417086" y="2298337"/>
            <a:ext cx="9236514" cy="52592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ck on a tower&#10;&#10;Description automatically generated with low confidence">
            <a:extLst>
              <a:ext uri="{FF2B5EF4-FFF2-40B4-BE49-F238E27FC236}">
                <a16:creationId xmlns:a16="http://schemas.microsoft.com/office/drawing/2014/main" id="{2F760E6A-152D-460B-B7F4-D72B6F8727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69" y="206615"/>
            <a:ext cx="3600752" cy="7416711"/>
          </a:xfrm>
          <a:prstGeom prst="rect">
            <a:avLst/>
          </a:prstGeom>
        </p:spPr>
      </p:pic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484306"/>
            <a:ext cx="3426193" cy="2060214"/>
          </a:xfrm>
          <a:prstGeom prst="rect">
            <a:avLst/>
          </a:prstGeom>
        </p:spPr>
        <p:txBody>
          <a:bodyPr anchor="ctr"/>
          <a:lstStyle>
            <a:lvl1pPr algn="ctr">
              <a:defRPr sz="4800" b="1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9" name="Text Placeholder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1407" y="3659680"/>
            <a:ext cx="3526906" cy="3159489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 userDrawn="1">
            <p:ph type="body" sz="quarter" idx="11"/>
          </p:nvPr>
        </p:nvSpPr>
        <p:spPr>
          <a:xfrm>
            <a:off x="4161692" y="238123"/>
            <a:ext cx="5636982" cy="731941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F2638C-87C5-46D7-ACA4-C9D546CCEC23}"/>
              </a:ext>
            </a:extLst>
          </p:cNvPr>
          <p:cNvCxnSpPr/>
          <p:nvPr userDrawn="1"/>
        </p:nvCxnSpPr>
        <p:spPr>
          <a:xfrm>
            <a:off x="-46892" y="2965937"/>
            <a:ext cx="3997569" cy="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3E1DC63-B7C9-4827-B198-7F008CE9E7B7}"/>
              </a:ext>
            </a:extLst>
          </p:cNvPr>
          <p:cNvCxnSpPr>
            <a:cxnSpLocks/>
          </p:cNvCxnSpPr>
          <p:nvPr userDrawn="1"/>
        </p:nvCxnSpPr>
        <p:spPr>
          <a:xfrm>
            <a:off x="3903785" y="0"/>
            <a:ext cx="19112" cy="777240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10807274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532921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863067"/>
            <a:ext cx="4773615" cy="4909333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863067"/>
            <a:ext cx="4773615" cy="4909332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36007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140649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12839182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75035" y="1205096"/>
            <a:ext cx="9508331" cy="621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18716" y="7342549"/>
            <a:ext cx="283732" cy="29296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37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8" r:id="rId4"/>
    <p:sldLayoutId id="2147483656" r:id="rId5"/>
    <p:sldLayoutId id="2147483657" r:id="rId6"/>
  </p:sldLayoutIdLst>
  <p:transition spd="med"/>
  <p:hf hdr="0" ftr="0" dt="0"/>
  <p:txStyles>
    <p:titleStyle>
      <a:lvl1pPr marL="0" marR="0" indent="0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176799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3535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5303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707197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883996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0607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2375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414394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92887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785774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178662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1571549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1964436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2357323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2750210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3143098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3535985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76799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535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5303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707197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83996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0607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2375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414394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1123" y="762595"/>
            <a:ext cx="8939182" cy="1630561"/>
          </a:xfrm>
        </p:spPr>
        <p:txBody>
          <a:bodyPr/>
          <a:lstStyle/>
          <a:p>
            <a:r>
              <a:rPr lang="en-US" sz="5568" dirty="0" err="1"/>
              <a:t>Efesios</a:t>
            </a:r>
            <a:br>
              <a:rPr lang="en-US" sz="5568" dirty="0"/>
            </a:br>
            <a:r>
              <a:rPr lang="en-US" sz="5568" dirty="0"/>
              <a:t>EN CRISTO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826135" y="2707199"/>
            <a:ext cx="8084170" cy="1935493"/>
          </a:xfrm>
        </p:spPr>
        <p:txBody>
          <a:bodyPr>
            <a:normAutofit/>
          </a:bodyPr>
          <a:lstStyle/>
          <a:p>
            <a:r>
              <a:rPr lang="en-US" dirty="0" err="1"/>
              <a:t>Exclusividad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844545" y="4563959"/>
            <a:ext cx="2047355" cy="806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6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4:4-6</a:t>
            </a:r>
            <a:endParaRPr lang="en-US" sz="417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18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Cristo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endParaRPr lang="en-US" dirty="0"/>
          </a:p>
          <a:p>
            <a:r>
              <a:rPr lang="en-US" dirty="0"/>
              <a:t>Ef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1 Cuerpo</a:t>
            </a:r>
          </a:p>
          <a:p>
            <a:pPr lvl="1"/>
            <a:r>
              <a:rPr lang="en-US" dirty="0" err="1"/>
              <a:t>Iglesia</a:t>
            </a:r>
            <a:endParaRPr lang="en-US" dirty="0"/>
          </a:p>
          <a:p>
            <a:pPr lvl="2"/>
            <a:r>
              <a:rPr lang="en-US" dirty="0"/>
              <a:t>Ef 1:22-23, </a:t>
            </a:r>
            <a:r>
              <a:rPr lang="es-ES" dirty="0"/>
              <a:t>Cristo es cabeza sobre la Iglesia, su cuerpo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Ef 2:16, </a:t>
            </a:r>
            <a:r>
              <a:rPr lang="es-ES" dirty="0"/>
              <a:t>Judíos y Gentiles reconciliados en un solo cuerpo por la cruz</a:t>
            </a:r>
            <a:endParaRPr lang="en-US" dirty="0"/>
          </a:p>
          <a:p>
            <a:pPr lvl="1"/>
            <a:r>
              <a:rPr lang="en-US" dirty="0"/>
              <a:t>1 </a:t>
            </a:r>
            <a:r>
              <a:rPr lang="en-US" dirty="0" err="1"/>
              <a:t>Organización</a:t>
            </a:r>
            <a:endParaRPr lang="en-US" dirty="0"/>
          </a:p>
          <a:p>
            <a:pPr lvl="1"/>
            <a:r>
              <a:rPr lang="en-US" dirty="0"/>
              <a:t>1 Sociedad</a:t>
            </a:r>
          </a:p>
          <a:p>
            <a:pPr lvl="1"/>
            <a:r>
              <a:rPr lang="en-US" dirty="0" err="1"/>
              <a:t>Ausente</a:t>
            </a:r>
            <a:r>
              <a:rPr lang="en-US" dirty="0"/>
              <a:t> de </a:t>
            </a:r>
            <a:r>
              <a:rPr lang="en-US" dirty="0" err="1"/>
              <a:t>Facciones</a:t>
            </a:r>
            <a:r>
              <a:rPr lang="en-US" dirty="0"/>
              <a:t>, Alas</a:t>
            </a:r>
          </a:p>
          <a:p>
            <a:pPr lvl="2"/>
            <a:r>
              <a:rPr lang="es-ES" dirty="0"/>
              <a:t>Judío – Gentil
Esclavo – Libre
Hombre – Mujer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44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endParaRPr lang="en-US" dirty="0"/>
          </a:p>
          <a:p>
            <a:r>
              <a:rPr lang="en-US" dirty="0"/>
              <a:t>Ef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en-US" dirty="0" err="1"/>
              <a:t>Espíritu</a:t>
            </a:r>
            <a:endParaRPr lang="en-US" dirty="0"/>
          </a:p>
          <a:p>
            <a:pPr lvl="1"/>
            <a:r>
              <a:rPr lang="en-US" dirty="0"/>
              <a:t>Gentil: </a:t>
            </a:r>
            <a:r>
              <a:rPr lang="en-US" dirty="0" err="1"/>
              <a:t>Politeísta</a:t>
            </a:r>
            <a:endParaRPr lang="en-US" dirty="0"/>
          </a:p>
          <a:p>
            <a:pPr lvl="2"/>
            <a:r>
              <a:rPr lang="es-ES" dirty="0"/>
              <a:t>dios Sol, dios Luna, dios Lluvia, Demonios, Místico, Etc. 
dioses O Espíritus Que Habitan En Objetos
Madre Naturaleza
Viejo Invierno</a:t>
            </a:r>
          </a:p>
          <a:p>
            <a:pPr lvl="1"/>
            <a:r>
              <a:rPr lang="es-ES" dirty="0"/>
              <a:t>Fuente De Dones Milagrosos, Fuente De Verdad, Revelación, Profecía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0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endParaRPr lang="en-US" dirty="0"/>
          </a:p>
          <a:p>
            <a:r>
              <a:rPr lang="en-US" dirty="0"/>
              <a:t>Ef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Esperanza</a:t>
            </a:r>
          </a:p>
          <a:p>
            <a:pPr lvl="1"/>
            <a:r>
              <a:rPr lang="es-ES" dirty="0"/>
              <a:t>Redimidos Del Castigo 
Reconciliación Con Dios
Vida Eterna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16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endParaRPr lang="en-US" dirty="0"/>
          </a:p>
          <a:p>
            <a:r>
              <a:rPr lang="en-US" dirty="0"/>
              <a:t>Ef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en-US" dirty="0" err="1"/>
              <a:t>Señor</a:t>
            </a:r>
            <a:endParaRPr lang="en-US" dirty="0"/>
          </a:p>
          <a:p>
            <a:pPr lvl="1"/>
            <a:r>
              <a:rPr lang="en-US" dirty="0"/>
              <a:t>Jesús</a:t>
            </a:r>
          </a:p>
          <a:p>
            <a:pPr lvl="2"/>
            <a:r>
              <a:rPr lang="en-US" dirty="0"/>
              <a:t>Ef 1:22-23, </a:t>
            </a:r>
            <a:r>
              <a:rPr lang="es-ES" dirty="0"/>
              <a:t>Cristo es cabeza sobre la iglesia es cuerpo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1 Tim 6:15, </a:t>
            </a:r>
            <a:r>
              <a:rPr lang="es-ES" dirty="0"/>
              <a:t>Señor de Señores y Rey de Rey</a:t>
            </a:r>
            <a:endParaRPr lang="en-US" dirty="0"/>
          </a:p>
          <a:p>
            <a:pPr lvl="2"/>
            <a:r>
              <a:rPr lang="en-US" dirty="0"/>
              <a:t>Mt 11:29, </a:t>
            </a:r>
            <a:r>
              <a:rPr lang="en-US" dirty="0" err="1"/>
              <a:t>Manso</a:t>
            </a:r>
            <a:r>
              <a:rPr lang="en-US" dirty="0"/>
              <a:t> y </a:t>
            </a:r>
            <a:r>
              <a:rPr lang="en-US" dirty="0" err="1"/>
              <a:t>humilde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544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endParaRPr lang="en-US" dirty="0"/>
          </a:p>
          <a:p>
            <a:r>
              <a:rPr lang="en-US" dirty="0"/>
              <a:t>Ef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Fe</a:t>
            </a:r>
          </a:p>
          <a:p>
            <a:pPr lvl="1"/>
            <a:r>
              <a:rPr lang="en-US" dirty="0"/>
              <a:t>Sistema De </a:t>
            </a:r>
            <a:r>
              <a:rPr lang="en-US" dirty="0" err="1"/>
              <a:t>Creencias</a:t>
            </a:r>
            <a:endParaRPr lang="en-US" dirty="0"/>
          </a:p>
          <a:p>
            <a:pPr lvl="2"/>
            <a:r>
              <a:rPr lang="es-ES" dirty="0"/>
              <a:t>Diosa </a:t>
            </a:r>
            <a:r>
              <a:rPr lang="es-ES" dirty="0" err="1"/>
              <a:t>Dianna</a:t>
            </a:r>
            <a:r>
              <a:rPr lang="es-ES" dirty="0"/>
              <a:t> En Éfeso 
Judaísmo Para El Judío</a:t>
            </a:r>
          </a:p>
          <a:p>
            <a:pPr lvl="2"/>
            <a:r>
              <a:rPr lang="es-ES" dirty="0"/>
              <a:t>Materialismo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612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endParaRPr lang="en-US" dirty="0"/>
          </a:p>
          <a:p>
            <a:r>
              <a:rPr lang="en-US" dirty="0"/>
              <a:t>Ef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en-US" dirty="0" err="1"/>
              <a:t>Bautismo</a:t>
            </a:r>
            <a:endParaRPr lang="en-US" dirty="0"/>
          </a:p>
          <a:p>
            <a:pPr lvl="1"/>
            <a:r>
              <a:rPr lang="en-US" dirty="0" err="1"/>
              <a:t>Limpieza</a:t>
            </a:r>
            <a:endParaRPr lang="en-US" dirty="0"/>
          </a:p>
          <a:p>
            <a:pPr lvl="2"/>
            <a:r>
              <a:rPr lang="es-ES" dirty="0"/>
              <a:t>Los Judíos Tenían Sus Rituales De Limpieza
Los Gentiles Tenían Sus Rituales De Limpieza</a:t>
            </a:r>
          </a:p>
          <a:p>
            <a:pPr lvl="1"/>
            <a:r>
              <a:rPr lang="en-US" dirty="0"/>
              <a:t>Acts 2:38, </a:t>
            </a:r>
            <a:r>
              <a:rPr lang="es-ES" dirty="0"/>
              <a:t>Arrepiéntete y bautízate por la remisión de los pecados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068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endParaRPr lang="en-US" dirty="0"/>
          </a:p>
          <a:p>
            <a:r>
              <a:rPr lang="en-US" dirty="0"/>
              <a:t>Ef 4:4-6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Dios y Padre</a:t>
            </a:r>
          </a:p>
          <a:p>
            <a:pPr lvl="1"/>
            <a:r>
              <a:rPr lang="es-ES" dirty="0"/>
              <a:t>No hay otro dios(es)</a:t>
            </a:r>
            <a:endParaRPr lang="en-US" dirty="0"/>
          </a:p>
          <a:p>
            <a:pPr lvl="1"/>
            <a:r>
              <a:rPr lang="en-US" dirty="0"/>
              <a:t>Omni-</a:t>
            </a:r>
          </a:p>
          <a:p>
            <a:pPr lvl="2"/>
            <a:r>
              <a:rPr lang="en-US" dirty="0" err="1"/>
              <a:t>Omnipotente</a:t>
            </a:r>
            <a:r>
              <a:rPr lang="en-US" dirty="0"/>
              <a:t>
</a:t>
            </a:r>
            <a:r>
              <a:rPr lang="en-US" dirty="0" err="1"/>
              <a:t>Omnipresente</a:t>
            </a:r>
            <a:r>
              <a:rPr lang="en-US" dirty="0"/>
              <a:t>
</a:t>
            </a:r>
            <a:r>
              <a:rPr lang="en-US" dirty="0" err="1"/>
              <a:t>Omnisciencia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Creador</a:t>
            </a:r>
            <a:endParaRPr lang="en-US" dirty="0"/>
          </a:p>
          <a:p>
            <a:pPr lvl="1"/>
            <a:r>
              <a:rPr lang="es-ES" dirty="0"/>
              <a:t>Padre De Sus Hijos Adoptivos
</a:t>
            </a:r>
            <a:r>
              <a:rPr lang="en-US" dirty="0"/>
              <a:t>Arriba – Supremo</a:t>
            </a:r>
          </a:p>
          <a:p>
            <a:pPr lvl="1"/>
            <a:r>
              <a:rPr lang="en-US" dirty="0"/>
              <a:t>A </a:t>
            </a:r>
            <a:r>
              <a:rPr lang="en-US" dirty="0" err="1"/>
              <a:t>Través</a:t>
            </a:r>
            <a:r>
              <a:rPr lang="en-US" dirty="0"/>
              <a:t> –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Todo</a:t>
            </a:r>
            <a:r>
              <a:rPr lang="en-US" dirty="0"/>
              <a:t>
</a:t>
            </a:r>
            <a:r>
              <a:rPr lang="es-ES" dirty="0"/>
              <a:t>En – Habita Dentro De Los Cristianos</a:t>
            </a:r>
            <a:r>
              <a:rPr lang="en-US" dirty="0"/>
              <a:t> (Eph 2:22)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967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s-ES" dirty="0"/>
              <a:t>1 Cuerpo
1 Espíritu
1 Esperanza
1 Señor
1 Fe
1 Bautismo
1 Dios y Padre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1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 err="1"/>
              <a:t>Culturas</a:t>
            </a:r>
            <a:endParaRPr lang="en-US" dirty="0"/>
          </a:p>
          <a:p>
            <a:pPr lvl="2"/>
            <a:r>
              <a:rPr lang="es-ES" dirty="0"/>
              <a:t>Judíos y Gentiles conversos luchan con la “Vieja" Vida y los “Viejos" Rituales de la Religión</a:t>
            </a:r>
          </a:p>
          <a:p>
            <a:pPr lvl="2"/>
            <a:r>
              <a:rPr lang="es-ES" dirty="0"/>
              <a:t>Mezclar Lo Viejo Con Lo Nuevo</a:t>
            </a:r>
          </a:p>
          <a:p>
            <a:pPr lvl="3"/>
            <a:r>
              <a:rPr lang="es-ES" dirty="0"/>
              <a:t>Trasladarse Al Cristianismo </a:t>
            </a:r>
          </a:p>
          <a:p>
            <a:pPr lvl="2"/>
            <a:r>
              <a:rPr lang="en-US" dirty="0"/>
              <a:t>Eph 4:17-5:20, </a:t>
            </a:r>
            <a:r>
              <a:rPr lang="en-US" dirty="0" err="1"/>
              <a:t>Aplazar</a:t>
            </a:r>
            <a:r>
              <a:rPr lang="en-US" dirty="0"/>
              <a:t>... </a:t>
            </a:r>
            <a:r>
              <a:rPr lang="en-US" dirty="0" err="1"/>
              <a:t>Póntelo</a:t>
            </a:r>
            <a:r>
              <a:rPr lang="en-US" dirty="0"/>
              <a:t>...</a:t>
            </a:r>
          </a:p>
          <a:p>
            <a:pPr lvl="1"/>
            <a:r>
              <a:rPr lang="es-ES" dirty="0"/>
              <a:t>¿Qué mejoras podemos ofrecer a Jesús?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5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Exclusividad</a:t>
            </a:r>
            <a:r>
              <a:rPr lang="en-US" dirty="0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/>
              <a:t>Mt 7:21-23, </a:t>
            </a:r>
            <a:r>
              <a:rPr lang="es-ES" dirty="0"/>
              <a:t>Siguiendo El Mandato De Dios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2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370</Words>
  <Application>Microsoft Office PowerPoint</Application>
  <PresentationFormat>Custom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Courier New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Efesios EN CRISTO</vt:lpstr>
      <vt:lpstr>En Cristo</vt:lpstr>
      <vt:lpstr>EN CRISTO </vt:lpstr>
      <vt:lpstr>EN CRISTO </vt:lpstr>
      <vt:lpstr>EN CRISTO </vt:lpstr>
      <vt:lpstr>EN CRISTO </vt:lpstr>
      <vt:lpstr>EN CRISTO </vt:lpstr>
      <vt:lpstr>EN CRISTO </vt:lpstr>
      <vt:lpstr>EN CRISTO </vt:lpstr>
      <vt:lpstr>EN CRISTO </vt:lpstr>
      <vt:lpstr>EN CRISTO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408</cp:revision>
  <dcterms:modified xsi:type="dcterms:W3CDTF">2022-09-04T12:08:20Z</dcterms:modified>
</cp:coreProperties>
</file>