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60" r:id="rId3"/>
    <p:sldId id="274" r:id="rId4"/>
    <p:sldId id="273" r:id="rId5"/>
    <p:sldId id="267" r:id="rId6"/>
    <p:sldId id="269" r:id="rId7"/>
    <p:sldId id="258" r:id="rId8"/>
    <p:sldId id="270" r:id="rId9"/>
    <p:sldId id="266" r:id="rId10"/>
    <p:sldId id="271" r:id="rId11"/>
    <p:sldId id="272" r:id="rId12"/>
    <p:sldId id="263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CC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1267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6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6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0839DD-0DD5-4DCF-92F6-CDD3BEE36F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54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ClrTx/>
              <a:buSzPct val="85000"/>
              <a:buFont typeface="Wingdings" panose="05000000000000000000" pitchFamily="2" charset="2"/>
              <a:buChar char="v"/>
              <a:defRPr sz="3200"/>
            </a:lvl2pPr>
            <a:lvl3pPr marL="747713" indent="-290513">
              <a:buClrTx/>
              <a:buFont typeface="Wingdings" panose="05000000000000000000" pitchFamily="2" charset="2"/>
              <a:buChar char="Ø"/>
              <a:defRPr sz="2800"/>
            </a:lvl3pPr>
            <a:lvl4pPr marL="1143000" indent="-342900">
              <a:buClrTx/>
              <a:buFont typeface="Wingdings" panose="05000000000000000000" pitchFamily="2" charset="2"/>
              <a:buChar char="q"/>
              <a:defRPr sz="2400"/>
            </a:lvl4pPr>
            <a:lvl5pPr marL="1485900" indent="-342900">
              <a:buClrTx/>
              <a:buSzPct val="100000"/>
              <a:buFont typeface="Wingdings" panose="05000000000000000000" pitchFamily="2" charset="2"/>
              <a:buChar char="§"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5B1FCC-4873-4BD5-B68F-9073FB880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76878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5A46E7-C59C-46DE-B1E7-02F28492D3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04277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626E4D-B7AF-448D-8C7C-F268B97F08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898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773DC5A-D940-4AC6-AED9-D72B2910A28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7335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E34CE4-19A8-4315-BADB-5BBAC512E3F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1924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15875B-420B-44D2-A095-6495CF12E7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67645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571C75-6DA8-4BD0-843B-E1B05779E3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13830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AB98E0-2E9D-46C0-BCC7-AD14E10728A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900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D586BC-ACDD-4CE0-8E27-A3389D6FCB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7274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9570E1-3C4C-4C71-BA31-22A2B2258C4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23923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BFB4FE3A-99D8-4637-A0C6-DC2C2165C61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24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024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5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5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spd="slow">
    <p:split orient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Docs\Bible Docs\Lessons\PP Presentations\Background\Desert Highway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08125"/>
            <a:ext cx="7772400" cy="1920875"/>
          </a:xfrm>
        </p:spPr>
        <p:txBody>
          <a:bodyPr/>
          <a:lstStyle/>
          <a:p>
            <a:r>
              <a:rPr lang="en-US" dirty="0"/>
              <a:t>HIGHWAY </a:t>
            </a:r>
            <a:br>
              <a:rPr lang="en-US" dirty="0"/>
            </a:br>
            <a:r>
              <a:rPr lang="en-US" dirty="0"/>
              <a:t>of HOLINESS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94824"/>
            <a:ext cx="6400800" cy="767576"/>
          </a:xfrm>
        </p:spPr>
        <p:txBody>
          <a:bodyPr/>
          <a:lstStyle/>
          <a:p>
            <a:r>
              <a:rPr lang="en-US">
                <a:solidFill>
                  <a:schemeClr val="bg2"/>
                </a:solidFill>
              </a:rPr>
              <a:t>Isa 35:3-10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Pioneer Travel</a:t>
            </a:r>
          </a:p>
          <a:p>
            <a:pPr lvl="2"/>
            <a:r>
              <a:rPr lang="en-US" dirty="0"/>
              <a:t>Found Good Routes</a:t>
            </a:r>
          </a:p>
          <a:p>
            <a:pPr lvl="2"/>
            <a:r>
              <a:rPr lang="en-US" dirty="0"/>
              <a:t>Cleared And Developed</a:t>
            </a:r>
          </a:p>
          <a:p>
            <a:pPr lvl="2"/>
            <a:r>
              <a:rPr lang="en-US" dirty="0"/>
              <a:t>Improved</a:t>
            </a:r>
          </a:p>
          <a:p>
            <a:pPr lvl="2"/>
            <a:r>
              <a:rPr lang="en-US" dirty="0"/>
              <a:t>Navigated Obstacles</a:t>
            </a:r>
          </a:p>
          <a:p>
            <a:pPr lvl="3"/>
            <a:r>
              <a:rPr lang="en-US" dirty="0"/>
              <a:t>Rivers</a:t>
            </a:r>
          </a:p>
          <a:p>
            <a:pPr lvl="3"/>
            <a:r>
              <a:rPr lang="en-US" dirty="0"/>
              <a:t>Mississippi Delta</a:t>
            </a:r>
          </a:p>
          <a:p>
            <a:pPr lvl="3"/>
            <a:r>
              <a:rPr lang="en-US" dirty="0"/>
              <a:t>Woodlands</a:t>
            </a:r>
          </a:p>
          <a:p>
            <a:pPr lvl="3"/>
            <a:r>
              <a:rPr lang="en-US" dirty="0"/>
              <a:t>Mountains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ountain, outdoor, nature, hillside&#10;&#10;Description automatically generated">
            <a:extLst>
              <a:ext uri="{FF2B5EF4-FFF2-40B4-BE49-F238E27FC236}">
                <a16:creationId xmlns:a16="http://schemas.microsoft.com/office/drawing/2014/main" id="{CD5F3295-521A-7E0A-1B5F-0544F0C7F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3245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Highway</a:t>
            </a:r>
          </a:p>
          <a:p>
            <a:pPr lvl="1"/>
            <a:r>
              <a:rPr lang="en-US" dirty="0"/>
              <a:t>Isa 35:8 “And an highway shall be there,” </a:t>
            </a:r>
          </a:p>
          <a:p>
            <a:pPr lvl="2"/>
            <a:r>
              <a:rPr lang="en-US" dirty="0"/>
              <a:t>Lk 3:4-6, They knew how to build highways</a:t>
            </a:r>
          </a:p>
          <a:p>
            <a:pPr lvl="2"/>
            <a:r>
              <a:rPr lang="en-US" dirty="0"/>
              <a:t>Analogy: Early Settlers and Wilderness Travel</a:t>
            </a:r>
          </a:p>
        </p:txBody>
      </p:sp>
    </p:spTree>
    <p:extLst>
      <p:ext uri="{BB962C8B-B14F-4D97-AF65-F5344CB8AC3E}">
        <p14:creationId xmlns:p14="http://schemas.microsoft.com/office/powerpoint/2010/main" val="194125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Safe</a:t>
            </a:r>
          </a:p>
          <a:p>
            <a:pPr lvl="1"/>
            <a:r>
              <a:rPr lang="en-US" dirty="0"/>
              <a:t>Isa 35:9, “No lion shall be there, nor any ravenous beast shall go up thereon, it shall not be found there.”  </a:t>
            </a:r>
          </a:p>
          <a:p>
            <a:pPr lvl="2"/>
            <a:r>
              <a:rPr lang="en-US" dirty="0"/>
              <a:t>Vs. 4-7, for in the wilderness shall waters break out...</a:t>
            </a:r>
          </a:p>
          <a:p>
            <a:pPr lvl="2"/>
            <a:r>
              <a:rPr lang="en-US" dirty="0"/>
              <a:t>Mt 11:28-30; Jesus will provide rest</a:t>
            </a:r>
          </a:p>
          <a:p>
            <a:pPr lvl="2"/>
            <a:r>
              <a:rPr lang="en-US" dirty="0"/>
              <a:t>1 Cor 10:15; Dealing with Temptations</a:t>
            </a:r>
          </a:p>
          <a:p>
            <a:pPr lvl="2"/>
            <a:r>
              <a:rPr lang="en-US" dirty="0"/>
              <a:t>Rom 8:31-39, More than Conquers </a:t>
            </a:r>
          </a:p>
        </p:txBody>
      </p:sp>
    </p:spTree>
    <p:extLst>
      <p:ext uri="{BB962C8B-B14F-4D97-AF65-F5344CB8AC3E}">
        <p14:creationId xmlns:p14="http://schemas.microsoft.com/office/powerpoint/2010/main" val="166167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Holy</a:t>
            </a:r>
          </a:p>
          <a:p>
            <a:pPr lvl="1"/>
            <a:r>
              <a:rPr lang="en-US" dirty="0"/>
              <a:t>Isa 35:8, 9, “the unclean shall not pass over it…but the redeemed shall walk their.”</a:t>
            </a:r>
          </a:p>
          <a:p>
            <a:pPr lvl="2"/>
            <a:r>
              <a:rPr lang="en-US" dirty="0"/>
              <a:t>2 Cor 4:3-4, god of this world blinds</a:t>
            </a:r>
          </a:p>
          <a:p>
            <a:pPr lvl="2"/>
            <a:r>
              <a:rPr lang="en-US" dirty="0"/>
              <a:t>Mt 11:25-26, Gospel hid from the wise and prudent</a:t>
            </a:r>
          </a:p>
          <a:p>
            <a:pPr lvl="2"/>
            <a:r>
              <a:rPr lang="en-US" dirty="0"/>
              <a:t>Mt 13:14-16, Hearts hard and ears closed</a:t>
            </a:r>
          </a:p>
          <a:p>
            <a:pPr lvl="1"/>
            <a:r>
              <a:rPr lang="en-US" dirty="0">
                <a:effectLst/>
                <a:latin typeface="Calibri" pitchFamily="34" charset="0"/>
                <a:cs typeface="Calibri" pitchFamily="34" charset="0"/>
              </a:rPr>
              <a:t>Gal 5:22-25; Fruit of the Spirit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7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Accessible</a:t>
            </a:r>
          </a:p>
          <a:p>
            <a:pPr lvl="1"/>
            <a:r>
              <a:rPr lang="en-US" dirty="0"/>
              <a:t>Isa 35:8, “Redeemed shall walk there”</a:t>
            </a:r>
          </a:p>
          <a:p>
            <a:pPr lvl="2"/>
            <a:r>
              <a:rPr lang="en-US" dirty="0"/>
              <a:t>“It shall belong to those who walk on the way; even if they are fools” (ESV)</a:t>
            </a:r>
          </a:p>
          <a:p>
            <a:pPr lvl="2"/>
            <a:r>
              <a:rPr lang="en-US" dirty="0"/>
              <a:t>2 Tim 2:4-6; God desires that all men be saved</a:t>
            </a:r>
          </a:p>
          <a:p>
            <a:pPr lvl="2"/>
            <a:r>
              <a:rPr lang="en-US" dirty="0"/>
              <a:t>Typically The Common Man Received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Rejoicing &amp; Hope</a:t>
            </a:r>
          </a:p>
          <a:p>
            <a:pPr lvl="1"/>
            <a:r>
              <a:rPr lang="en-US" dirty="0"/>
              <a:t>Isa 35:10, “come to Zion with songs &amp; everlasting joy upon their heads: they shall obtain joy &amp; gladness, &amp; sorrow &amp; sighing shall flee away.”</a:t>
            </a:r>
          </a:p>
          <a:p>
            <a:pPr lvl="2"/>
            <a:r>
              <a:rPr lang="en-US" dirty="0"/>
              <a:t>Jas 5:13, Song &amp; Prayer Among Christians</a:t>
            </a:r>
          </a:p>
          <a:p>
            <a:pPr lvl="2"/>
            <a:r>
              <a:rPr lang="en-US" dirty="0"/>
              <a:t>Gal 5:22, Joy, Peace, ...</a:t>
            </a:r>
          </a:p>
          <a:p>
            <a:pPr lvl="2"/>
            <a:r>
              <a:rPr lang="en-US" dirty="0"/>
              <a:t>Heb 4:14-16, God Is Approachable </a:t>
            </a:r>
          </a:p>
        </p:txBody>
      </p:sp>
    </p:spTree>
    <p:extLst>
      <p:ext uri="{BB962C8B-B14F-4D97-AF65-F5344CB8AC3E}">
        <p14:creationId xmlns:p14="http://schemas.microsoft.com/office/powerpoint/2010/main" val="378007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Leaving the Highway </a:t>
            </a:r>
          </a:p>
          <a:p>
            <a:pPr lvl="1"/>
            <a:r>
              <a:rPr lang="en-US" dirty="0"/>
              <a:t>Highways Designed With Purpose</a:t>
            </a:r>
          </a:p>
          <a:p>
            <a:pPr lvl="2"/>
            <a:r>
              <a:rPr lang="en-US" dirty="0"/>
              <a:t>Highways Are Cleared	</a:t>
            </a:r>
          </a:p>
          <a:p>
            <a:pPr lvl="2"/>
            <a:r>
              <a:rPr lang="en-US" dirty="0"/>
              <a:t>Highways Are Safe</a:t>
            </a:r>
          </a:p>
          <a:p>
            <a:pPr lvl="1"/>
            <a:r>
              <a:rPr lang="en-US" dirty="0"/>
              <a:t> Hard Going</a:t>
            </a:r>
          </a:p>
          <a:p>
            <a:pPr lvl="2"/>
            <a:r>
              <a:rPr lang="en-US" dirty="0"/>
              <a:t>Impossible To Go</a:t>
            </a:r>
          </a:p>
          <a:p>
            <a:pPr lvl="1"/>
            <a:r>
              <a:rPr lang="en-US" dirty="0"/>
              <a:t> People Love The Desert</a:t>
            </a:r>
          </a:p>
          <a:p>
            <a:pPr lvl="2"/>
            <a:r>
              <a:rPr lang="en-US" dirty="0"/>
              <a:t>Jn 3:19, Men Love Darkness</a:t>
            </a:r>
          </a:p>
          <a:p>
            <a:pPr lvl="2"/>
            <a:r>
              <a:rPr lang="en-US" dirty="0"/>
              <a:t>Mirage</a:t>
            </a:r>
          </a:p>
        </p:txBody>
      </p:sp>
    </p:spTree>
    <p:extLst>
      <p:ext uri="{BB962C8B-B14F-4D97-AF65-F5344CB8AC3E}">
        <p14:creationId xmlns:p14="http://schemas.microsoft.com/office/powerpoint/2010/main" val="51718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God Has Prepared A Superhighway For Man To Travel On</a:t>
            </a:r>
          </a:p>
          <a:p>
            <a:pPr lvl="1"/>
            <a:r>
              <a:rPr lang="en-US" dirty="0"/>
              <a:t>Condition Of The Highway</a:t>
            </a:r>
          </a:p>
          <a:p>
            <a:pPr lvl="2"/>
            <a:r>
              <a:rPr lang="en-US" dirty="0"/>
              <a:t>Hills Brought Low</a:t>
            </a:r>
          </a:p>
          <a:p>
            <a:pPr lvl="2"/>
            <a:r>
              <a:rPr lang="en-US" dirty="0"/>
              <a:t>Valleys Raised Up</a:t>
            </a:r>
          </a:p>
          <a:p>
            <a:pPr lvl="2"/>
            <a:r>
              <a:rPr lang="en-US" dirty="0"/>
              <a:t>Cleared Of Predators</a:t>
            </a:r>
          </a:p>
          <a:p>
            <a:pPr lvl="2"/>
            <a:r>
              <a:rPr lang="en-US" dirty="0"/>
              <a:t>He Made It EASY</a:t>
            </a:r>
          </a:p>
          <a:p>
            <a:pPr lvl="1"/>
            <a:r>
              <a:rPr lang="en-US" dirty="0"/>
              <a:t>A Way Of Holiness</a:t>
            </a:r>
          </a:p>
          <a:p>
            <a:pPr lvl="1"/>
            <a:r>
              <a:rPr lang="en-US" dirty="0"/>
              <a:t>Accessible To The Simple</a:t>
            </a:r>
          </a:p>
          <a:p>
            <a:pPr lvl="1"/>
            <a:r>
              <a:rPr lang="en-US" dirty="0"/>
              <a:t>Offer Of Joy And Hope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8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Highway of Holiness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The Way is prepared but we must still travel on it</a:t>
            </a:r>
          </a:p>
          <a:p>
            <a:pPr lvl="1"/>
            <a:r>
              <a:rPr lang="en-US" dirty="0"/>
              <a:t>Mt 7:13-14, Straight And Narrow</a:t>
            </a:r>
          </a:p>
          <a:p>
            <a:pPr lvl="2"/>
            <a:r>
              <a:rPr lang="en-US" dirty="0"/>
              <a:t>There Are Challenges Along The Way</a:t>
            </a:r>
          </a:p>
          <a:p>
            <a:pPr lvl="2"/>
            <a:r>
              <a:rPr lang="en-US" dirty="0"/>
              <a:t>Have To Stay On The Highway</a:t>
            </a:r>
          </a:p>
          <a:p>
            <a:pPr lvl="1"/>
            <a:r>
              <a:rPr lang="en-US" dirty="0"/>
              <a:t>God Designed It, Jesus Paved It, Holy Spirit Revealed The Plans</a:t>
            </a:r>
          </a:p>
        </p:txBody>
      </p:sp>
    </p:spTree>
    <p:extLst>
      <p:ext uri="{BB962C8B-B14F-4D97-AF65-F5344CB8AC3E}">
        <p14:creationId xmlns:p14="http://schemas.microsoft.com/office/powerpoint/2010/main" val="145591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:\Docs\Bible Docs\Lessons\PP Presentations\Background\Desert Highway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-304800"/>
            <a:ext cx="7772400" cy="192087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Who Will Follow Jesus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295400"/>
            <a:ext cx="6400800" cy="1752600"/>
          </a:xfrm>
        </p:spPr>
        <p:txBody>
          <a:bodyPr/>
          <a:lstStyle/>
          <a:p>
            <a:r>
              <a:rPr lang="en-US" sz="4000" b="1" dirty="0">
                <a:solidFill>
                  <a:schemeClr val="tx2">
                    <a:lumMod val="25000"/>
                  </a:schemeClr>
                </a:solidFill>
              </a:rPr>
              <a:t>Along the Highway of Holiness?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314</TotalTime>
  <Words>423</Words>
  <Application>Microsoft Office PowerPoint</Application>
  <PresentationFormat>On-screen Show (4:3)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Garamond</vt:lpstr>
      <vt:lpstr>Wingdings</vt:lpstr>
      <vt:lpstr>Stream</vt:lpstr>
      <vt:lpstr>HIGHWAY  of HOLINESS</vt:lpstr>
      <vt:lpstr>Highway of Holiness</vt:lpstr>
      <vt:lpstr>PowerPoint Presentation</vt:lpstr>
      <vt:lpstr>Highway of Holiness</vt:lpstr>
      <vt:lpstr>Highway of Holiness</vt:lpstr>
      <vt:lpstr>Highway of Holiness</vt:lpstr>
      <vt:lpstr>Highway of Holiness</vt:lpstr>
      <vt:lpstr>Highway of Holiness</vt:lpstr>
      <vt:lpstr>Highway of Holiness</vt:lpstr>
      <vt:lpstr>Highway of Holiness</vt:lpstr>
      <vt:lpstr>Highway of Holiness</vt:lpstr>
      <vt:lpstr>Who Will Follow Jesus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72</cp:revision>
  <dcterms:created xsi:type="dcterms:W3CDTF">2008-07-13T20:41:58Z</dcterms:created>
  <dcterms:modified xsi:type="dcterms:W3CDTF">2022-08-15T00:54:03Z</dcterms:modified>
</cp:coreProperties>
</file>