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sldIdLst>
    <p:sldId id="256" r:id="rId2"/>
    <p:sldId id="260" r:id="rId3"/>
    <p:sldId id="274" r:id="rId4"/>
    <p:sldId id="273" r:id="rId5"/>
    <p:sldId id="267" r:id="rId6"/>
    <p:sldId id="269" r:id="rId7"/>
    <p:sldId id="258" r:id="rId8"/>
    <p:sldId id="270" r:id="rId9"/>
    <p:sldId id="266" r:id="rId10"/>
    <p:sldId id="271" r:id="rId11"/>
    <p:sldId id="272" r:id="rId12"/>
    <p:sldId id="263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99CC"/>
    <a:srgbClr val="FF00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55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1267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126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6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273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4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275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1276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1277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278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279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50839DD-0DD5-4DCF-92F6-CDD3BEE36F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50545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-452438">
              <a:buClrTx/>
              <a:buSzPct val="85000"/>
              <a:buFont typeface="Wingdings" panose="05000000000000000000" pitchFamily="2" charset="2"/>
              <a:buChar char="v"/>
              <a:defRPr sz="3200"/>
            </a:lvl2pPr>
            <a:lvl3pPr marL="747713" indent="-290513">
              <a:buClrTx/>
              <a:buFont typeface="Wingdings" panose="05000000000000000000" pitchFamily="2" charset="2"/>
              <a:buChar char="Ø"/>
              <a:defRPr sz="2800"/>
            </a:lvl3pPr>
            <a:lvl4pPr marL="1143000" indent="-342900">
              <a:buClrTx/>
              <a:buFont typeface="Wingdings" panose="05000000000000000000" pitchFamily="2" charset="2"/>
              <a:buChar char="q"/>
              <a:defRPr sz="2400"/>
            </a:lvl4pPr>
            <a:lvl5pPr marL="1485900" indent="-342900">
              <a:buClrTx/>
              <a:buSzPct val="100000"/>
              <a:buFont typeface="Wingdings" panose="05000000000000000000" pitchFamily="2" charset="2"/>
              <a:buChar char="§"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65B1FCC-4873-4BD5-B68F-9073FB880B0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376878"/>
      </p:ext>
    </p:extLst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95A46E7-C59C-46DE-B1E7-02F28492D3E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504277"/>
      </p:ext>
    </p:extLst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2626E4D-B7AF-448D-8C7C-F268B97F08F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588980"/>
      </p:ext>
    </p:extLst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773DC5A-D940-4AC6-AED9-D72B2910A28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07335"/>
      </p:ext>
    </p:extLst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EE34CE4-19A8-4315-BADB-5BBAC512E3F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1924"/>
      </p:ext>
    </p:extLst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A15875B-420B-44D2-A095-6495CF12E7A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667645"/>
      </p:ext>
    </p:extLst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6571C75-6DA8-4BD0-843B-E1B05779E3A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613830"/>
      </p:ext>
    </p:extLst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3AB98E0-2E9D-46C0-BCC7-AD14E10728A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590017"/>
      </p:ext>
    </p:extLst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8D586BC-ACDD-4CE0-8E27-A3389D6FCB2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372748"/>
      </p:ext>
    </p:extLst>
  </p:cSld>
  <p:clrMapOvr>
    <a:masterClrMapping/>
  </p:clrMapOvr>
  <p:transition spd="slow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A9570E1-3C4C-4C71-BA31-22A2B2258C4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923923"/>
      </p:ext>
    </p:extLst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BFB4FE3A-99D8-4637-A0C6-DC2C2165C61A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10244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245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0246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47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48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49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50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251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2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53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54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025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ransition spd="slow">
    <p:split orient="vert"/>
  </p:transition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 descr="C:\Docs\Bible Docs\Lessons\PP Presentations\Background\Desert Highway 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08125"/>
            <a:ext cx="7772400" cy="1920875"/>
          </a:xfrm>
        </p:spPr>
        <p:txBody>
          <a:bodyPr/>
          <a:lstStyle/>
          <a:p>
            <a:r>
              <a:rPr lang="en-US" dirty="0"/>
              <a:t>Camino De La </a:t>
            </a:r>
            <a:r>
              <a:rPr lang="en-US" dirty="0" err="1"/>
              <a:t>Santidad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194824"/>
            <a:ext cx="6400800" cy="767576"/>
          </a:xfrm>
        </p:spPr>
        <p:txBody>
          <a:bodyPr/>
          <a:lstStyle/>
          <a:p>
            <a:r>
              <a:rPr lang="en-US">
                <a:solidFill>
                  <a:schemeClr val="bg2"/>
                </a:solidFill>
              </a:rPr>
              <a:t>Isa 35:3-10</a:t>
            </a:r>
            <a:endParaRPr lang="en-US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Camino De La </a:t>
            </a:r>
            <a:r>
              <a:rPr lang="en-US" dirty="0" err="1"/>
              <a:t>Santidad</a:t>
            </a: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Introducción</a:t>
            </a:r>
            <a:endParaRPr lang="en-US" dirty="0"/>
          </a:p>
          <a:p>
            <a:pPr lvl="1"/>
            <a:r>
              <a:rPr lang="es-ES" dirty="0"/>
              <a:t>Viajes pioneros</a:t>
            </a:r>
          </a:p>
          <a:p>
            <a:pPr lvl="2"/>
            <a:r>
              <a:rPr lang="es-ES" dirty="0"/>
              <a:t>Rutas buenas encontradas</a:t>
            </a:r>
          </a:p>
          <a:p>
            <a:pPr lvl="2"/>
            <a:r>
              <a:rPr lang="es-ES" dirty="0"/>
              <a:t>Aclarado y desarrollado</a:t>
            </a:r>
          </a:p>
          <a:p>
            <a:pPr lvl="2"/>
            <a:r>
              <a:rPr lang="es-ES" dirty="0"/>
              <a:t>Mejorado</a:t>
            </a:r>
          </a:p>
          <a:p>
            <a:pPr lvl="2"/>
            <a:r>
              <a:rPr lang="es-ES" dirty="0"/>
              <a:t>Obstáculos a la navegación</a:t>
            </a:r>
          </a:p>
          <a:p>
            <a:pPr lvl="3"/>
            <a:r>
              <a:rPr lang="es-ES" dirty="0"/>
              <a:t>Ríos</a:t>
            </a:r>
          </a:p>
          <a:p>
            <a:pPr lvl="3"/>
            <a:r>
              <a:rPr lang="es-ES" dirty="0"/>
              <a:t>Delta del Misisipi</a:t>
            </a:r>
          </a:p>
          <a:p>
            <a:pPr lvl="3"/>
            <a:r>
              <a:rPr lang="es-ES" dirty="0"/>
              <a:t>Bosques</a:t>
            </a:r>
          </a:p>
          <a:p>
            <a:pPr lvl="3"/>
            <a:r>
              <a:rPr lang="es-ES" dirty="0"/>
              <a:t>Montaña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mountain, outdoor, nature, hillside&#10;&#10;Description automatically generated">
            <a:extLst>
              <a:ext uri="{FF2B5EF4-FFF2-40B4-BE49-F238E27FC236}">
                <a16:creationId xmlns:a16="http://schemas.microsoft.com/office/drawing/2014/main" id="{CD5F3295-521A-7E0A-1B5F-0544F0C7FC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193245"/>
      </p:ext>
    </p:extLst>
  </p:cSld>
  <p:clrMapOvr>
    <a:masterClrMapping/>
  </p:clrMapOvr>
  <p:transition spd="slow"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Camino De La </a:t>
            </a:r>
            <a:r>
              <a:rPr lang="en-US" dirty="0" err="1"/>
              <a:t>Santidad</a:t>
            </a: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Camino</a:t>
            </a:r>
          </a:p>
          <a:p>
            <a:pPr lvl="1"/>
            <a:r>
              <a:rPr lang="en-US" dirty="0"/>
              <a:t>Isa 35:8 “</a:t>
            </a:r>
            <a:r>
              <a:rPr lang="es-ES" dirty="0"/>
              <a:t>Allí Habrá Una Calzada, Un Camino,</a:t>
            </a:r>
            <a:r>
              <a:rPr lang="en-US" dirty="0"/>
              <a:t>” </a:t>
            </a:r>
          </a:p>
          <a:p>
            <a:pPr lvl="2"/>
            <a:r>
              <a:rPr lang="en-US" dirty="0"/>
              <a:t>Lk 3:4-6, </a:t>
            </a:r>
            <a:r>
              <a:rPr lang="en-US" dirty="0" err="1"/>
              <a:t>Supieron</a:t>
            </a:r>
            <a:r>
              <a:rPr lang="en-US" dirty="0"/>
              <a:t> </a:t>
            </a:r>
            <a:r>
              <a:rPr lang="en-US" dirty="0" err="1"/>
              <a:t>Construir</a:t>
            </a:r>
            <a:r>
              <a:rPr lang="en-US" dirty="0"/>
              <a:t> </a:t>
            </a:r>
            <a:r>
              <a:rPr lang="en-US" dirty="0" err="1"/>
              <a:t>Carreteras</a:t>
            </a:r>
            <a:endParaRPr lang="en-US" dirty="0"/>
          </a:p>
          <a:p>
            <a:pPr lvl="2"/>
            <a:r>
              <a:rPr lang="en-US" dirty="0" err="1"/>
              <a:t>Analogía</a:t>
            </a:r>
            <a:r>
              <a:rPr lang="en-US" dirty="0"/>
              <a:t>: </a:t>
            </a:r>
            <a:r>
              <a:rPr lang="es-ES" dirty="0"/>
              <a:t>Primeros Colonos Y Viajes Al Desierto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259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Camino De La </a:t>
            </a:r>
            <a:r>
              <a:rPr lang="en-US" dirty="0" err="1"/>
              <a:t>Santidad</a:t>
            </a: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Seguro</a:t>
            </a:r>
          </a:p>
          <a:p>
            <a:pPr lvl="1"/>
            <a:r>
              <a:rPr lang="en-US" dirty="0"/>
              <a:t>Isa 35:9, “</a:t>
            </a:r>
            <a:r>
              <a:rPr lang="es-ES" dirty="0"/>
              <a:t>Allí no habrá león, Ni subirá por él bestia feroz; Estos no se hallarán allí. Sin embargo</a:t>
            </a:r>
            <a:r>
              <a:rPr lang="en-US" dirty="0"/>
              <a:t>”  </a:t>
            </a:r>
          </a:p>
          <a:p>
            <a:pPr lvl="2"/>
            <a:r>
              <a:rPr lang="en-US" dirty="0"/>
              <a:t>Vs. 4-7, </a:t>
            </a:r>
            <a:r>
              <a:rPr lang="es-ES" dirty="0"/>
              <a:t>Porque aguas brotarán en el desierto Y arroyos en el Arabá. </a:t>
            </a:r>
            <a:r>
              <a:rPr lang="en-US" dirty="0"/>
              <a:t>...</a:t>
            </a:r>
          </a:p>
          <a:p>
            <a:pPr lvl="2"/>
            <a:r>
              <a:rPr lang="en-US" dirty="0"/>
              <a:t>Mt 11:28-30; Jesús </a:t>
            </a:r>
            <a:r>
              <a:rPr lang="en-US" dirty="0" err="1"/>
              <a:t>Proveerá</a:t>
            </a:r>
            <a:r>
              <a:rPr lang="en-US" dirty="0"/>
              <a:t> Descanso</a:t>
            </a:r>
          </a:p>
          <a:p>
            <a:pPr lvl="2"/>
            <a:r>
              <a:rPr lang="en-US" dirty="0"/>
              <a:t>1 Cor 10:15; </a:t>
            </a:r>
            <a:r>
              <a:rPr lang="en-US" dirty="0" err="1"/>
              <a:t>Lidiar</a:t>
            </a:r>
            <a:r>
              <a:rPr lang="en-US" dirty="0"/>
              <a:t> Con Las </a:t>
            </a:r>
            <a:r>
              <a:rPr lang="en-US" dirty="0" err="1"/>
              <a:t>Tentaciones</a:t>
            </a:r>
            <a:endParaRPr lang="en-US" dirty="0"/>
          </a:p>
          <a:p>
            <a:pPr lvl="2"/>
            <a:r>
              <a:rPr lang="en-US" dirty="0"/>
              <a:t>Rom 8:31-39, Más Que </a:t>
            </a:r>
            <a:r>
              <a:rPr lang="en-US" dirty="0" err="1"/>
              <a:t>Conquistas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61672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Camino De La </a:t>
            </a:r>
            <a:r>
              <a:rPr lang="en-US" dirty="0" err="1"/>
              <a:t>Santidad</a:t>
            </a: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Santo</a:t>
            </a:r>
          </a:p>
          <a:p>
            <a:pPr lvl="1"/>
            <a:r>
              <a:rPr lang="en-US" dirty="0"/>
              <a:t>Isa 35:8, 9, “</a:t>
            </a:r>
            <a:r>
              <a:rPr lang="es-ES" dirty="0"/>
              <a:t>El inmundo no viajará por él</a:t>
            </a:r>
            <a:r>
              <a:rPr lang="en-US" dirty="0"/>
              <a:t>…</a:t>
            </a:r>
            <a:r>
              <a:rPr lang="es-ES" dirty="0"/>
              <a:t>por allí andarán los redimidos.</a:t>
            </a:r>
            <a:r>
              <a:rPr lang="en-US" dirty="0"/>
              <a:t>.”</a:t>
            </a:r>
          </a:p>
          <a:p>
            <a:pPr lvl="2"/>
            <a:r>
              <a:rPr lang="en-US" dirty="0"/>
              <a:t>2 Cor 4:3-4, </a:t>
            </a:r>
            <a:r>
              <a:rPr lang="es-ES" dirty="0"/>
              <a:t>Dios De Este Mundo Ciega</a:t>
            </a:r>
            <a:endParaRPr lang="en-US" dirty="0"/>
          </a:p>
          <a:p>
            <a:pPr lvl="2"/>
            <a:r>
              <a:rPr lang="en-US" dirty="0"/>
              <a:t>Mt 11:25-26, </a:t>
            </a:r>
            <a:r>
              <a:rPr lang="es-ES" dirty="0"/>
              <a:t>Evangelio Oculto A Los Sabios Y Prudentes</a:t>
            </a:r>
            <a:endParaRPr lang="en-US" dirty="0"/>
          </a:p>
          <a:p>
            <a:pPr lvl="2"/>
            <a:r>
              <a:rPr lang="en-US" dirty="0"/>
              <a:t>Mt 13:14-16, </a:t>
            </a:r>
            <a:r>
              <a:rPr lang="es-ES" dirty="0"/>
              <a:t>Corazones Duros Y Orejas Cerradas</a:t>
            </a:r>
            <a:endParaRPr lang="en-US" dirty="0"/>
          </a:p>
          <a:p>
            <a:pPr lvl="1"/>
            <a:r>
              <a:rPr lang="en-US" dirty="0"/>
              <a:t>Gal 5:22-25; </a:t>
            </a:r>
            <a:r>
              <a:rPr lang="en-US" dirty="0" err="1"/>
              <a:t>Fruto</a:t>
            </a:r>
            <a:r>
              <a:rPr lang="en-US" dirty="0"/>
              <a:t> Del </a:t>
            </a:r>
            <a:r>
              <a:rPr lang="en-US" dirty="0" err="1"/>
              <a:t>Espíritu</a:t>
            </a:r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672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Camino De La </a:t>
            </a:r>
            <a:r>
              <a:rPr lang="en-US" dirty="0" err="1"/>
              <a:t>Santidad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Accesible</a:t>
            </a:r>
            <a:endParaRPr lang="en-US" dirty="0"/>
          </a:p>
          <a:p>
            <a:pPr lvl="1"/>
            <a:r>
              <a:rPr lang="en-US" dirty="0"/>
              <a:t>Isa 35:8, “</a:t>
            </a:r>
            <a:r>
              <a:rPr lang="es-ES" dirty="0"/>
              <a:t>por allí andarán los redimidos.</a:t>
            </a:r>
            <a:r>
              <a:rPr lang="en-US" dirty="0"/>
              <a:t>”</a:t>
            </a:r>
          </a:p>
          <a:p>
            <a:pPr lvl="2"/>
            <a:r>
              <a:rPr lang="en-US" dirty="0"/>
              <a:t>“</a:t>
            </a:r>
            <a:r>
              <a:rPr lang="es-ES" dirty="0"/>
              <a:t>Pertenecerá a los que caminen por el camino; incluso si son tontos</a:t>
            </a:r>
            <a:r>
              <a:rPr lang="en-US" dirty="0"/>
              <a:t>” (ESV)</a:t>
            </a:r>
          </a:p>
          <a:p>
            <a:pPr lvl="2"/>
            <a:r>
              <a:rPr lang="en-US" dirty="0"/>
              <a:t>2 Tim 2:4-6, </a:t>
            </a:r>
            <a:r>
              <a:rPr lang="es-ES" dirty="0"/>
              <a:t>Dios desea que todos los hombres sean salvos</a:t>
            </a:r>
            <a:endParaRPr lang="en-US" dirty="0"/>
          </a:p>
          <a:p>
            <a:pPr lvl="2"/>
            <a:r>
              <a:rPr lang="es-ES" dirty="0"/>
              <a:t>Típicamente El Hombre Común Recibido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Camino De La </a:t>
            </a:r>
            <a:r>
              <a:rPr lang="en-US" dirty="0" err="1"/>
              <a:t>Santidad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Regocijo</a:t>
            </a:r>
            <a:r>
              <a:rPr lang="en-US" dirty="0"/>
              <a:t> Y Esperanza</a:t>
            </a:r>
          </a:p>
          <a:p>
            <a:pPr lvl="1"/>
            <a:r>
              <a:rPr lang="en-US" dirty="0"/>
              <a:t>Isa 35:10, “</a:t>
            </a:r>
            <a:r>
              <a:rPr lang="es-ES" dirty="0"/>
              <a:t>Entrarán en </a:t>
            </a:r>
            <a:r>
              <a:rPr lang="es-ES" dirty="0" err="1"/>
              <a:t>Sión</a:t>
            </a:r>
            <a:r>
              <a:rPr lang="es-ES" dirty="0"/>
              <a:t> con gritos de júbilo, Con alegría eterna sobre sus cabezas. Gozo y alegría alcanzarán, Y huirán la tristeza y el gemido.</a:t>
            </a:r>
            <a:r>
              <a:rPr lang="en-US" dirty="0"/>
              <a:t>”</a:t>
            </a:r>
          </a:p>
          <a:p>
            <a:pPr lvl="2"/>
            <a:r>
              <a:rPr lang="en-US" dirty="0"/>
              <a:t>Jas 5:13, </a:t>
            </a:r>
            <a:r>
              <a:rPr lang="es-ES" dirty="0"/>
              <a:t>Canto Y Oración Entre Los Cristianos</a:t>
            </a:r>
            <a:endParaRPr lang="en-US" dirty="0"/>
          </a:p>
          <a:p>
            <a:pPr lvl="2"/>
            <a:r>
              <a:rPr lang="en-US" dirty="0"/>
              <a:t>Gal 5:22, </a:t>
            </a:r>
            <a:r>
              <a:rPr lang="en-US" dirty="0" err="1"/>
              <a:t>Alegría</a:t>
            </a:r>
            <a:r>
              <a:rPr lang="en-US" dirty="0"/>
              <a:t>, Paz, ...</a:t>
            </a:r>
          </a:p>
          <a:p>
            <a:pPr lvl="2"/>
            <a:r>
              <a:rPr lang="en-US" dirty="0"/>
              <a:t>Heb 4:14-16, Dios Es </a:t>
            </a:r>
            <a:r>
              <a:rPr lang="en-US" dirty="0" err="1"/>
              <a:t>Accesible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80078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Camino De La </a:t>
            </a:r>
            <a:r>
              <a:rPr lang="en-US" dirty="0" err="1"/>
              <a:t>Santidad</a:t>
            </a:r>
            <a:endParaRPr lang="en-US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Salir</a:t>
            </a:r>
            <a:r>
              <a:rPr lang="en-US" dirty="0"/>
              <a:t> De La Camino </a:t>
            </a:r>
          </a:p>
          <a:p>
            <a:pPr lvl="1"/>
            <a:r>
              <a:rPr lang="es-ES" dirty="0"/>
              <a:t>Autopistas Diseñadas Con Un Propósito</a:t>
            </a:r>
          </a:p>
          <a:p>
            <a:pPr lvl="2"/>
            <a:r>
              <a:rPr lang="es-ES" dirty="0"/>
              <a:t>Las Autopistas Están Despejadas	</a:t>
            </a:r>
          </a:p>
          <a:p>
            <a:pPr lvl="2"/>
            <a:r>
              <a:rPr lang="es-ES" dirty="0"/>
              <a:t>Las Autopistas Son Seguras</a:t>
            </a:r>
          </a:p>
          <a:p>
            <a:pPr lvl="1"/>
            <a:r>
              <a:rPr lang="es-ES" dirty="0"/>
              <a:t> Difícil De Llevar</a:t>
            </a:r>
          </a:p>
          <a:p>
            <a:pPr lvl="2"/>
            <a:r>
              <a:rPr lang="es-ES" dirty="0"/>
              <a:t>Imposible De Ir</a:t>
            </a:r>
          </a:p>
          <a:p>
            <a:pPr lvl="1"/>
            <a:r>
              <a:rPr lang="es-ES" dirty="0"/>
              <a:t>A La Gente Le Encanta El Desierto</a:t>
            </a:r>
          </a:p>
          <a:p>
            <a:pPr lvl="2"/>
            <a:r>
              <a:rPr lang="es-ES" dirty="0" err="1"/>
              <a:t>Jn</a:t>
            </a:r>
            <a:r>
              <a:rPr lang="es-ES" dirty="0"/>
              <a:t> 3:19: Los Hombres Aman Las Tinieblas</a:t>
            </a:r>
          </a:p>
          <a:p>
            <a:pPr lvl="2"/>
            <a:r>
              <a:rPr lang="es-ES" dirty="0"/>
              <a:t>Espejismo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18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Camino De La </a:t>
            </a:r>
            <a:r>
              <a:rPr lang="en-US" dirty="0" err="1"/>
              <a:t>Santidad</a:t>
            </a:r>
            <a:endParaRPr lang="en-US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Resumen</a:t>
            </a:r>
            <a:endParaRPr lang="en-US" dirty="0"/>
          </a:p>
          <a:p>
            <a:pPr lvl="1"/>
            <a:r>
              <a:rPr lang="es-ES" dirty="0"/>
              <a:t>Dios Ha Preparado Una Supercarretera Para Que El Hombre Viaje</a:t>
            </a:r>
          </a:p>
          <a:p>
            <a:pPr lvl="1"/>
            <a:r>
              <a:rPr lang="es-ES" dirty="0"/>
              <a:t>Estado De La Carretera</a:t>
            </a:r>
          </a:p>
          <a:p>
            <a:pPr lvl="2"/>
            <a:r>
              <a:rPr lang="es-ES" dirty="0"/>
              <a:t>Colinas Traídas Bajo</a:t>
            </a:r>
          </a:p>
          <a:p>
            <a:pPr lvl="2"/>
            <a:r>
              <a:rPr lang="es-ES" dirty="0"/>
              <a:t>Valles Levantados</a:t>
            </a:r>
          </a:p>
          <a:p>
            <a:pPr lvl="2"/>
            <a:r>
              <a:rPr lang="es-ES" dirty="0"/>
              <a:t>Despejado De Depredadores</a:t>
            </a:r>
          </a:p>
          <a:p>
            <a:pPr lvl="2"/>
            <a:r>
              <a:rPr lang="es-ES" dirty="0"/>
              <a:t>Lo Hizo FÁCIL</a:t>
            </a:r>
          </a:p>
          <a:p>
            <a:pPr lvl="1"/>
            <a:r>
              <a:rPr lang="es-ES" dirty="0"/>
              <a:t>Un Camino De Santidad</a:t>
            </a:r>
          </a:p>
          <a:p>
            <a:pPr lvl="1"/>
            <a:r>
              <a:rPr lang="es-ES" dirty="0"/>
              <a:t>Accesible A Simple</a:t>
            </a:r>
          </a:p>
          <a:p>
            <a:pPr lvl="1"/>
            <a:r>
              <a:rPr lang="es-ES" dirty="0"/>
              <a:t>Oferta De Alegría Y Esperanza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58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Camino De La </a:t>
            </a:r>
            <a:r>
              <a:rPr lang="en-US" dirty="0" err="1"/>
              <a:t>Santidad</a:t>
            </a:r>
            <a:endParaRPr lang="en-US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Lecciones</a:t>
            </a:r>
            <a:endParaRPr lang="en-US" dirty="0"/>
          </a:p>
          <a:p>
            <a:pPr lvl="1"/>
            <a:r>
              <a:rPr lang="es-ES" dirty="0"/>
              <a:t>El Camino Está Preparado, Pero Aún Debemos Viajar En Él</a:t>
            </a:r>
          </a:p>
          <a:p>
            <a:pPr lvl="1"/>
            <a:r>
              <a:rPr lang="es-ES" dirty="0"/>
              <a:t>Mt 7:13-14, Recto Y Estrecho</a:t>
            </a:r>
          </a:p>
          <a:p>
            <a:pPr lvl="2"/>
            <a:r>
              <a:rPr lang="es-ES" dirty="0"/>
              <a:t>Hay Desafíos En El Camino</a:t>
            </a:r>
          </a:p>
          <a:p>
            <a:pPr lvl="2"/>
            <a:r>
              <a:rPr lang="es-ES" dirty="0"/>
              <a:t>Tienen Que Permanecer En La Carretera</a:t>
            </a:r>
          </a:p>
          <a:p>
            <a:pPr lvl="1"/>
            <a:r>
              <a:rPr lang="es-ES" dirty="0"/>
              <a:t>Dios Lo Diseñó, Jesús Lo Pavimentó, El Espíritu Santo Reveló Los Planes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912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C:\Docs\Bible Docs\Lessons\PP Presentations\Background\Desert Highway 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-304800"/>
            <a:ext cx="7772400" cy="1920875"/>
          </a:xfrm>
        </p:spPr>
        <p:txBody>
          <a:bodyPr/>
          <a:lstStyle/>
          <a:p>
            <a:r>
              <a:rPr lang="en-US" dirty="0" err="1">
                <a:solidFill>
                  <a:schemeClr val="tx2">
                    <a:lumMod val="25000"/>
                  </a:schemeClr>
                </a:solidFill>
              </a:rPr>
              <a:t>Quién</a:t>
            </a:r>
            <a:r>
              <a:rPr lang="en-US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25000"/>
                  </a:schemeClr>
                </a:solidFill>
              </a:rPr>
              <a:t>Seguirá</a:t>
            </a:r>
            <a:r>
              <a:rPr lang="en-US" dirty="0">
                <a:solidFill>
                  <a:schemeClr val="tx2">
                    <a:lumMod val="25000"/>
                  </a:schemeClr>
                </a:solidFill>
              </a:rPr>
              <a:t> A Jesús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295400"/>
            <a:ext cx="6400800" cy="1752600"/>
          </a:xfrm>
        </p:spPr>
        <p:txBody>
          <a:bodyPr/>
          <a:lstStyle/>
          <a:p>
            <a:r>
              <a:rPr lang="es-ES" sz="4000" b="1" dirty="0">
                <a:solidFill>
                  <a:schemeClr val="tx2">
                    <a:lumMod val="25000"/>
                  </a:schemeClr>
                </a:solidFill>
              </a:rPr>
              <a:t>A Lo Largo Del Camino De La Santidad?</a:t>
            </a:r>
            <a:endParaRPr lang="en-US" sz="4000" b="1" dirty="0">
              <a:solidFill>
                <a:schemeClr val="tx2">
                  <a:lumMod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Arial"/>
      </a:majorFont>
      <a:minorFont>
        <a:latin typeface="Garamond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298</TotalTime>
  <Words>448</Words>
  <Application>Microsoft Office PowerPoint</Application>
  <PresentationFormat>On-screen Show (4:3)</PresentationFormat>
  <Paragraphs>74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Garamond</vt:lpstr>
      <vt:lpstr>Wingdings</vt:lpstr>
      <vt:lpstr>Stream</vt:lpstr>
      <vt:lpstr>Camino De La Santidad</vt:lpstr>
      <vt:lpstr>Camino De La Santidad</vt:lpstr>
      <vt:lpstr>PowerPoint Presentation</vt:lpstr>
      <vt:lpstr>Camino De La Santidad</vt:lpstr>
      <vt:lpstr>Camino De La Santidad</vt:lpstr>
      <vt:lpstr>Camino De La Santidad</vt:lpstr>
      <vt:lpstr>Camino De La Santidad</vt:lpstr>
      <vt:lpstr>Camino De La Santidad</vt:lpstr>
      <vt:lpstr>Camino De La Santidad</vt:lpstr>
      <vt:lpstr>Camino De La Santidad</vt:lpstr>
      <vt:lpstr>Camino De La Santidad</vt:lpstr>
      <vt:lpstr>Quién Seguirá A Jesús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Ross Ward</dc:creator>
  <cp:lastModifiedBy>Ross Ward</cp:lastModifiedBy>
  <cp:revision>71</cp:revision>
  <dcterms:created xsi:type="dcterms:W3CDTF">2008-07-13T20:41:58Z</dcterms:created>
  <dcterms:modified xsi:type="dcterms:W3CDTF">2022-08-14T12:36:48Z</dcterms:modified>
</cp:coreProperties>
</file>