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2" r:id="rId2"/>
    <p:sldId id="278" r:id="rId3"/>
    <p:sldId id="279" r:id="rId4"/>
    <p:sldId id="281" r:id="rId5"/>
    <p:sldId id="282" r:id="rId6"/>
    <p:sldId id="283" r:id="rId7"/>
    <p:sldId id="277" r:id="rId8"/>
    <p:sldId id="286" r:id="rId9"/>
    <p:sldId id="287" r:id="rId10"/>
    <p:sldId id="288" r:id="rId11"/>
    <p:sldId id="290" r:id="rId12"/>
  </p:sldIdLst>
  <p:sldSz cx="10058400" cy="7772400"/>
  <p:notesSz cx="6858000" cy="9144000"/>
  <p:defaultTextStyle>
    <a:defPPr marL="0" marR="0" indent="0" algn="l" defTabSz="716341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1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179085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35817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53725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71634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89542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07451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253597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432682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43" autoAdjust="0"/>
  </p:normalViewPr>
  <p:slideViewPr>
    <p:cSldViewPr snapToGrid="0">
      <p:cViewPr varScale="1">
        <p:scale>
          <a:sx n="70" d="100"/>
          <a:sy n="70" d="100"/>
        </p:scale>
        <p:origin x="16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1pPr>
    <a:lvl2pPr indent="179085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2pPr>
    <a:lvl3pPr indent="358170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3pPr>
    <a:lvl4pPr indent="53725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4pPr>
    <a:lvl5pPr indent="71634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5pPr>
    <a:lvl6pPr indent="89542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6pPr>
    <a:lvl7pPr indent="107451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7pPr>
    <a:lvl8pPr indent="1253597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8pPr>
    <a:lvl9pPr indent="1432682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 descr="pasted-image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1" r="1481"/>
          <a:stretch>
            <a:fillRect/>
          </a:stretch>
        </p:blipFill>
        <p:spPr>
          <a:xfrm>
            <a:off x="0" y="-28025"/>
            <a:ext cx="10058400" cy="777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sp>
        <p:nvSpPr>
          <p:cNvPr id="13" name="Line"/>
          <p:cNvSpPr/>
          <p:nvPr/>
        </p:nvSpPr>
        <p:spPr>
          <a:xfrm>
            <a:off x="314325" y="6871693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4" name="Line"/>
          <p:cNvSpPr/>
          <p:nvPr/>
        </p:nvSpPr>
        <p:spPr>
          <a:xfrm>
            <a:off x="314325" y="6912174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401974" y="667941"/>
            <a:ext cx="9508331" cy="1679972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01514" y="2671471"/>
            <a:ext cx="5994276" cy="1186704"/>
          </a:xfrm>
        </p:spPr>
        <p:txBody>
          <a:bodyPr>
            <a:normAutofit/>
          </a:bodyPr>
          <a:lstStyle>
            <a:lvl1pPr marL="0" indent="0" algn="ctr">
              <a:buNone/>
              <a:defRPr sz="3712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DB90B-EC38-4BF5-A70F-0E33565A09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7148154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0412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"/>
          <p:cNvSpPr/>
          <p:nvPr userDrawn="1"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 sz="4800" cap="all" baseline="0"/>
            </a:lvl1pPr>
          </a:lstStyle>
          <a:p>
            <a:r>
              <a:rPr lang="en-US" dirty="0"/>
              <a:t>TITLE TEXT</a:t>
            </a:r>
          </a:p>
        </p:txBody>
      </p:sp>
      <p:pic>
        <p:nvPicPr>
          <p:cNvPr id="7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8" name="Rounded Rectangle 7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417086" y="2298337"/>
            <a:ext cx="9236514" cy="52592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796925" indent="-355600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969940" indent="-265199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278112" indent="-315538">
              <a:spcBef>
                <a:spcPts val="77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4AB212-8094-4BCE-B1FB-C2694AEC9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59" y="7089847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ck on a tower&#10;&#10;Description automatically generated with low confidence">
            <a:extLst>
              <a:ext uri="{FF2B5EF4-FFF2-40B4-BE49-F238E27FC236}">
                <a16:creationId xmlns:a16="http://schemas.microsoft.com/office/drawing/2014/main" id="{2F760E6A-152D-460B-B7F4-D72B6F8727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69" y="206615"/>
            <a:ext cx="3600752" cy="7416711"/>
          </a:xfrm>
          <a:prstGeom prst="rect">
            <a:avLst/>
          </a:prstGeom>
        </p:spPr>
      </p:pic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484306"/>
            <a:ext cx="3426193" cy="2060214"/>
          </a:xfrm>
          <a:prstGeom prst="rect">
            <a:avLst/>
          </a:prstGeom>
        </p:spPr>
        <p:txBody>
          <a:bodyPr anchor="ctr"/>
          <a:lstStyle>
            <a:lvl1pPr algn="ctr">
              <a:defRPr sz="4800" b="1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9" name="Text Placeholder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1407" y="3659680"/>
            <a:ext cx="3526906" cy="3159489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 userDrawn="1">
            <p:ph type="body" sz="quarter" idx="11"/>
          </p:nvPr>
        </p:nvSpPr>
        <p:spPr>
          <a:xfrm>
            <a:off x="4161692" y="238123"/>
            <a:ext cx="5636982" cy="731941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796925" indent="-355600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969940" indent="-265199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278112" indent="-315538">
              <a:spcBef>
                <a:spcPts val="77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4AB212-8094-4BCE-B1FB-C2694AEC970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259" y="7089847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F2638C-87C5-46D7-ACA4-C9D546CCEC23}"/>
              </a:ext>
            </a:extLst>
          </p:cNvPr>
          <p:cNvCxnSpPr/>
          <p:nvPr userDrawn="1"/>
        </p:nvCxnSpPr>
        <p:spPr>
          <a:xfrm>
            <a:off x="-46892" y="2965937"/>
            <a:ext cx="3997569" cy="0"/>
          </a:xfrm>
          <a:prstGeom prst="line">
            <a:avLst/>
          </a:prstGeom>
          <a:noFill/>
          <a:ln w="152400" cap="flat">
            <a:solidFill>
              <a:schemeClr val="accent1">
                <a:hueOff val="109193"/>
                <a:satOff val="-4874"/>
                <a:lumOff val="12971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3E1DC63-B7C9-4827-B198-7F008CE9E7B7}"/>
              </a:ext>
            </a:extLst>
          </p:cNvPr>
          <p:cNvCxnSpPr>
            <a:cxnSpLocks/>
          </p:cNvCxnSpPr>
          <p:nvPr userDrawn="1"/>
        </p:nvCxnSpPr>
        <p:spPr>
          <a:xfrm>
            <a:off x="3903785" y="0"/>
            <a:ext cx="19112" cy="7772400"/>
          </a:xfrm>
          <a:prstGeom prst="line">
            <a:avLst/>
          </a:prstGeom>
          <a:noFill/>
          <a:ln w="152400" cap="flat">
            <a:solidFill>
              <a:schemeClr val="accent1">
                <a:hueOff val="109193"/>
                <a:satOff val="-4874"/>
                <a:lumOff val="12971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10807274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9532921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863067"/>
            <a:ext cx="4773615" cy="4909333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863067"/>
            <a:ext cx="4773615" cy="4909332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36007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140649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12839182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275035" y="1205096"/>
            <a:ext cx="9508331" cy="621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518716" y="7342549"/>
            <a:ext cx="283732" cy="29296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237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8" r:id="rId4"/>
    <p:sldLayoutId id="2147483656" r:id="rId5"/>
    <p:sldLayoutId id="2147483657" r:id="rId6"/>
  </p:sldLayoutIdLst>
  <p:transition spd="med"/>
  <p:hf hdr="0" ftr="0" dt="0"/>
  <p:txStyles>
    <p:titleStyle>
      <a:lvl1pPr marL="0" marR="0" indent="0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176799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3535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5303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707197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883996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0607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2375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414394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392887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785774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1178662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1571549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1964436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2357323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2750210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3143098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3535985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176799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3535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5303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707197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883996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0607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2375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414394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1123" y="762595"/>
            <a:ext cx="8939182" cy="1630561"/>
          </a:xfrm>
        </p:spPr>
        <p:txBody>
          <a:bodyPr/>
          <a:lstStyle/>
          <a:p>
            <a:r>
              <a:rPr lang="en-US" sz="5568" dirty="0"/>
              <a:t>Ephesians</a:t>
            </a:r>
            <a:br>
              <a:rPr lang="en-US" sz="5568" dirty="0"/>
            </a:br>
            <a:r>
              <a:rPr lang="en-US" sz="5568" dirty="0"/>
              <a:t>IN CHRIST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826135" y="2707199"/>
            <a:ext cx="8084170" cy="1935493"/>
          </a:xfrm>
        </p:spPr>
        <p:txBody>
          <a:bodyPr>
            <a:normAutofit/>
          </a:bodyPr>
          <a:lstStyle/>
          <a:p>
            <a:r>
              <a:rPr lang="en-US" dirty="0"/>
              <a:t>Blessings of Discipleship</a:t>
            </a:r>
          </a:p>
        </p:txBody>
      </p:sp>
      <p:sp>
        <p:nvSpPr>
          <p:cNvPr id="2" name="Rectangle 1"/>
          <p:cNvSpPr/>
          <p:nvPr/>
        </p:nvSpPr>
        <p:spPr>
          <a:xfrm>
            <a:off x="4851758" y="4563959"/>
            <a:ext cx="2032928" cy="806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6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Eph 1-3</a:t>
            </a:r>
            <a:endParaRPr lang="en-US" sz="4176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1857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Eph 1-3</a:t>
            </a:r>
          </a:p>
          <a:p>
            <a:r>
              <a:rPr lang="en-US" dirty="0"/>
              <a:t>Blessings of Discipleship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Eph 1:3-6a, Adopted</a:t>
            </a:r>
          </a:p>
          <a:p>
            <a:pPr lvl="1"/>
            <a:r>
              <a:rPr lang="en-US" dirty="0"/>
              <a:t>Were: Orphans</a:t>
            </a:r>
          </a:p>
          <a:p>
            <a:pPr lvl="1"/>
            <a:r>
              <a:rPr lang="en-US" dirty="0"/>
              <a:t>Now: Children</a:t>
            </a:r>
          </a:p>
          <a:p>
            <a:pPr lvl="2"/>
            <a:r>
              <a:rPr lang="en-US" dirty="0"/>
              <a:t>With Blessings – inherit Rights/Gifts</a:t>
            </a:r>
          </a:p>
          <a:p>
            <a:pPr lvl="1"/>
            <a:r>
              <a:rPr lang="en-US" dirty="0"/>
              <a:t>Gal 3:26-4:7, Adoption</a:t>
            </a:r>
          </a:p>
          <a:p>
            <a:pPr lvl="2"/>
            <a:r>
              <a:rPr lang="en-US" dirty="0"/>
              <a:t>Baptized into Christ</a:t>
            </a:r>
          </a:p>
          <a:p>
            <a:pPr lvl="2"/>
            <a:r>
              <a:rPr lang="en-US" dirty="0"/>
              <a:t>Equal Standing</a:t>
            </a:r>
          </a:p>
          <a:p>
            <a:pPr lvl="2"/>
            <a:r>
              <a:rPr lang="en-US" dirty="0"/>
              <a:t>Slaves to heirs </a:t>
            </a:r>
          </a:p>
          <a:p>
            <a:pPr lvl="2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44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Eph 1-3</a:t>
            </a:r>
          </a:p>
          <a:p>
            <a:r>
              <a:rPr lang="en-US" dirty="0"/>
              <a:t>Blessings of Discipleship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Eph 1:6b-12a, Accepted</a:t>
            </a:r>
          </a:p>
          <a:p>
            <a:pPr lvl="1"/>
            <a:r>
              <a:rPr lang="en-US" dirty="0"/>
              <a:t>Were: Enmity with God</a:t>
            </a:r>
          </a:p>
          <a:p>
            <a:pPr lvl="1"/>
            <a:r>
              <a:rPr lang="en-US" dirty="0"/>
              <a:t>Now: Redeemed and Reconciled to God</a:t>
            </a:r>
          </a:p>
          <a:p>
            <a:pPr lvl="1"/>
            <a:r>
              <a:rPr lang="en-US" dirty="0"/>
              <a:t>Eph 2:13-16, reconcile both unto God in one body by the cross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833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Eph 1-3</a:t>
            </a:r>
          </a:p>
          <a:p>
            <a:r>
              <a:rPr lang="en-US" dirty="0"/>
              <a:t>Blessings of Discipleship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Eph 2:1-10, Alive </a:t>
            </a:r>
          </a:p>
          <a:p>
            <a:pPr lvl="1"/>
            <a:r>
              <a:rPr lang="en-US" dirty="0"/>
              <a:t>Were: Dead</a:t>
            </a:r>
          </a:p>
          <a:p>
            <a:pPr lvl="1"/>
            <a:r>
              <a:rPr lang="en-US" dirty="0"/>
              <a:t>Now: Alive</a:t>
            </a:r>
          </a:p>
          <a:p>
            <a:pPr lvl="1"/>
            <a:r>
              <a:rPr lang="en-US" dirty="0"/>
              <a:t>Col 2:10-15, dead in your sins... he quickened together with him, having forgiven you all trespasses</a:t>
            </a:r>
          </a:p>
          <a:p>
            <a:pPr lvl="1"/>
            <a:r>
              <a:rPr lang="en-US" dirty="0"/>
              <a:t>Col 3:1-17, If ye then be risen with Christ, seek those things which are above...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682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Eph 1-3</a:t>
            </a:r>
          </a:p>
          <a:p>
            <a:r>
              <a:rPr lang="en-US" dirty="0"/>
              <a:t>Blessings of Discipleship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Eph 2:11-18, Citizens</a:t>
            </a:r>
          </a:p>
          <a:p>
            <a:pPr lvl="1"/>
            <a:r>
              <a:rPr lang="en-US" dirty="0"/>
              <a:t>Were: Aliens </a:t>
            </a:r>
          </a:p>
          <a:p>
            <a:pPr lvl="2"/>
            <a:r>
              <a:rPr lang="en-US" dirty="0"/>
              <a:t>Far Away</a:t>
            </a:r>
          </a:p>
          <a:p>
            <a:pPr lvl="2"/>
            <a:r>
              <a:rPr lang="en-US" dirty="0"/>
              <a:t>Without Rights and Benefits</a:t>
            </a:r>
          </a:p>
          <a:p>
            <a:pPr lvl="1"/>
            <a:r>
              <a:rPr lang="en-US" dirty="0"/>
              <a:t>Now: Fellow Citizens </a:t>
            </a:r>
          </a:p>
          <a:p>
            <a:pPr lvl="2"/>
            <a:r>
              <a:rPr lang="en-US" dirty="0"/>
              <a:t>Drawn Close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125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Eph 1-3</a:t>
            </a:r>
          </a:p>
          <a:p>
            <a:r>
              <a:rPr lang="en-US" dirty="0"/>
              <a:t>Blessings of Discipleship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Eph 2:19-22, Habitation of God</a:t>
            </a:r>
          </a:p>
          <a:p>
            <a:pPr lvl="1"/>
            <a:r>
              <a:rPr lang="en-US" dirty="0"/>
              <a:t>Were: Carnal</a:t>
            </a:r>
          </a:p>
          <a:p>
            <a:pPr lvl="1"/>
            <a:r>
              <a:rPr lang="en-US" dirty="0"/>
              <a:t>Now: God Lives In Them</a:t>
            </a:r>
          </a:p>
          <a:p>
            <a:pPr lvl="2"/>
            <a:r>
              <a:rPr lang="en-US" dirty="0"/>
              <a:t>Building</a:t>
            </a:r>
          </a:p>
          <a:p>
            <a:pPr lvl="3"/>
            <a:r>
              <a:rPr lang="en-US" dirty="0"/>
              <a:t>Foundation of Apostles &amp; Prophets</a:t>
            </a:r>
          </a:p>
          <a:p>
            <a:pPr lvl="3"/>
            <a:r>
              <a:rPr lang="en-US" dirty="0"/>
              <a:t>Corner Stone is Jesus</a:t>
            </a:r>
          </a:p>
          <a:p>
            <a:pPr lvl="3"/>
            <a:r>
              <a:rPr lang="en-US" dirty="0"/>
              <a:t>Holy Temple</a:t>
            </a:r>
          </a:p>
          <a:p>
            <a:pPr lvl="1"/>
            <a:r>
              <a:rPr lang="en-US" dirty="0"/>
              <a:t>2 Cor 6:14-18, ye are the temple of the living God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420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Blessings of Discipleship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Eph 1:3-6a, Adopted</a:t>
            </a:r>
          </a:p>
          <a:p>
            <a:pPr lvl="1"/>
            <a:r>
              <a:rPr lang="en-US" dirty="0"/>
              <a:t>Eph 1:6b-12a, Accepted</a:t>
            </a:r>
          </a:p>
          <a:p>
            <a:pPr lvl="1"/>
            <a:r>
              <a:rPr lang="en-US" dirty="0"/>
              <a:t>Eph 2:1-10, Alive </a:t>
            </a:r>
          </a:p>
          <a:p>
            <a:pPr lvl="1"/>
            <a:r>
              <a:rPr lang="en-US" dirty="0"/>
              <a:t>Eph 2:11-18, Citizens</a:t>
            </a:r>
          </a:p>
          <a:p>
            <a:pPr lvl="1"/>
            <a:r>
              <a:rPr lang="en-US" dirty="0"/>
              <a:t>Eph 2:19-22, Habitation of God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1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Blessings of Discipleship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Adoption</a:t>
            </a:r>
          </a:p>
          <a:p>
            <a:pPr lvl="2"/>
            <a:r>
              <a:rPr lang="en-US" dirty="0"/>
              <a:t>Gal 3:26-4:7, All Who Baptized into Christ – Put On Christ: </a:t>
            </a:r>
          </a:p>
          <a:p>
            <a:pPr lvl="3"/>
            <a:r>
              <a:rPr lang="en-US" dirty="0"/>
              <a:t>Equal Standing</a:t>
            </a:r>
          </a:p>
          <a:p>
            <a:pPr lvl="3"/>
            <a:r>
              <a:rPr lang="en-US" dirty="0"/>
              <a:t>Adopted Children</a:t>
            </a:r>
          </a:p>
          <a:p>
            <a:pPr lvl="3"/>
            <a:r>
              <a:rPr lang="en-US" dirty="0"/>
              <a:t>Slaves to Son and Therefore Heirs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9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Blessings of Discipleship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Redeemed – Reconciled</a:t>
            </a:r>
          </a:p>
          <a:p>
            <a:pPr lvl="2"/>
            <a:r>
              <a:rPr lang="en-US" dirty="0"/>
              <a:t>Bought Back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Blessings of Discipleship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A Temple of God</a:t>
            </a:r>
          </a:p>
          <a:p>
            <a:pPr lvl="2"/>
            <a:r>
              <a:rPr lang="en-US" dirty="0"/>
              <a:t>2 Cor 6:14-18, What association does the temple of God have with Idols?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9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CHRIST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Blessings of Discipleship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God Is Able</a:t>
            </a:r>
          </a:p>
          <a:p>
            <a:pPr lvl="2"/>
            <a:r>
              <a:rPr lang="en-US" dirty="0"/>
              <a:t>Eph 3:14-21, Prayer</a:t>
            </a:r>
          </a:p>
          <a:p>
            <a:pPr lvl="3"/>
            <a:r>
              <a:rPr lang="en-US" dirty="0"/>
              <a:t>Inspiring Faith In God</a:t>
            </a:r>
          </a:p>
          <a:p>
            <a:pPr lvl="3"/>
            <a:r>
              <a:rPr lang="en-US" dirty="0"/>
              <a:t>God Is Fully Capable To Do What He Promises</a:t>
            </a:r>
          </a:p>
          <a:p>
            <a:pPr lvl="3"/>
            <a:r>
              <a:rPr lang="en-US" dirty="0"/>
              <a:t>Even Beyond What We </a:t>
            </a:r>
            <a:r>
              <a:rPr lang="en-US"/>
              <a:t>Can Comprehend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0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343</Words>
  <Application>Microsoft Office PowerPoint</Application>
  <PresentationFormat>Custom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Calibri</vt:lpstr>
      <vt:lpstr>Courier New</vt:lpstr>
      <vt:lpstr>Didot</vt:lpstr>
      <vt:lpstr>Helvetica</vt:lpstr>
      <vt:lpstr>Helvetica Neue</vt:lpstr>
      <vt:lpstr>Palatino</vt:lpstr>
      <vt:lpstr>Wingdings</vt:lpstr>
      <vt:lpstr>Zapf Dingbats</vt:lpstr>
      <vt:lpstr>Editorial</vt:lpstr>
      <vt:lpstr>Ephesians IN CHRIST</vt:lpstr>
      <vt:lpstr>IN CHRIST</vt:lpstr>
      <vt:lpstr>IN CHRIST</vt:lpstr>
      <vt:lpstr>IN CHRIST</vt:lpstr>
      <vt:lpstr>IN CHRIST</vt:lpstr>
      <vt:lpstr>IN CHRIST</vt:lpstr>
      <vt:lpstr>IN CHRIST</vt:lpstr>
      <vt:lpstr>IN CHRIST</vt:lpstr>
      <vt:lpstr>IN CHRIST</vt:lpstr>
      <vt:lpstr>IN CHRIST</vt:lpstr>
      <vt:lpstr>IN CHRIST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374</cp:revision>
  <dcterms:modified xsi:type="dcterms:W3CDTF">2022-07-31T21:25:17Z</dcterms:modified>
</cp:coreProperties>
</file>