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3"/>
  </p:notesMasterIdLst>
  <p:sldIdLst>
    <p:sldId id="272" r:id="rId2"/>
    <p:sldId id="278" r:id="rId3"/>
    <p:sldId id="279" r:id="rId4"/>
    <p:sldId id="281" r:id="rId5"/>
    <p:sldId id="282" r:id="rId6"/>
    <p:sldId id="283" r:id="rId7"/>
    <p:sldId id="277" r:id="rId8"/>
    <p:sldId id="286" r:id="rId9"/>
    <p:sldId id="287" r:id="rId10"/>
    <p:sldId id="288" r:id="rId11"/>
    <p:sldId id="290" r:id="rId12"/>
  </p:sldIdLst>
  <p:sldSz cx="10058400" cy="7772400"/>
  <p:notesSz cx="6858000" cy="9144000"/>
  <p:defaultTextStyle>
    <a:defPPr marL="0" marR="0" indent="0" algn="l" defTabSz="716341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1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457662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350" b="0" i="0" u="none" strike="noStrike" cap="none" spc="0" normalizeH="0" baseline="0">
        <a:ln>
          <a:noFill/>
        </a:ln>
        <a:solidFill>
          <a:srgbClr val="324863"/>
        </a:solidFill>
        <a:effectLst/>
        <a:uFillTx/>
        <a:latin typeface="Palatino"/>
        <a:ea typeface="Palatino"/>
        <a:cs typeface="Palatino"/>
        <a:sym typeface="Palatino"/>
      </a:defRPr>
    </a:lvl1pPr>
    <a:lvl2pPr marL="0" marR="0" indent="179085" algn="ctr" defTabSz="457662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350" b="0" i="0" u="none" strike="noStrike" cap="none" spc="0" normalizeH="0" baseline="0">
        <a:ln>
          <a:noFill/>
        </a:ln>
        <a:solidFill>
          <a:srgbClr val="324863"/>
        </a:solidFill>
        <a:effectLst/>
        <a:uFillTx/>
        <a:latin typeface="Palatino"/>
        <a:ea typeface="Palatino"/>
        <a:cs typeface="Palatino"/>
        <a:sym typeface="Palatino"/>
      </a:defRPr>
    </a:lvl2pPr>
    <a:lvl3pPr marL="0" marR="0" indent="358170" algn="ctr" defTabSz="457662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350" b="0" i="0" u="none" strike="noStrike" cap="none" spc="0" normalizeH="0" baseline="0">
        <a:ln>
          <a:noFill/>
        </a:ln>
        <a:solidFill>
          <a:srgbClr val="324863"/>
        </a:solidFill>
        <a:effectLst/>
        <a:uFillTx/>
        <a:latin typeface="Palatino"/>
        <a:ea typeface="Palatino"/>
        <a:cs typeface="Palatino"/>
        <a:sym typeface="Palatino"/>
      </a:defRPr>
    </a:lvl3pPr>
    <a:lvl4pPr marL="0" marR="0" indent="537256" algn="ctr" defTabSz="457662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350" b="0" i="0" u="none" strike="noStrike" cap="none" spc="0" normalizeH="0" baseline="0">
        <a:ln>
          <a:noFill/>
        </a:ln>
        <a:solidFill>
          <a:srgbClr val="324863"/>
        </a:solidFill>
        <a:effectLst/>
        <a:uFillTx/>
        <a:latin typeface="Palatino"/>
        <a:ea typeface="Palatino"/>
        <a:cs typeface="Palatino"/>
        <a:sym typeface="Palatino"/>
      </a:defRPr>
    </a:lvl4pPr>
    <a:lvl5pPr marL="0" marR="0" indent="716341" algn="ctr" defTabSz="457662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350" b="0" i="0" u="none" strike="noStrike" cap="none" spc="0" normalizeH="0" baseline="0">
        <a:ln>
          <a:noFill/>
        </a:ln>
        <a:solidFill>
          <a:srgbClr val="324863"/>
        </a:solidFill>
        <a:effectLst/>
        <a:uFillTx/>
        <a:latin typeface="Palatino"/>
        <a:ea typeface="Palatino"/>
        <a:cs typeface="Palatino"/>
        <a:sym typeface="Palatino"/>
      </a:defRPr>
    </a:lvl5pPr>
    <a:lvl6pPr marL="0" marR="0" indent="895426" algn="ctr" defTabSz="457662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350" b="0" i="0" u="none" strike="noStrike" cap="none" spc="0" normalizeH="0" baseline="0">
        <a:ln>
          <a:noFill/>
        </a:ln>
        <a:solidFill>
          <a:srgbClr val="324863"/>
        </a:solidFill>
        <a:effectLst/>
        <a:uFillTx/>
        <a:latin typeface="Palatino"/>
        <a:ea typeface="Palatino"/>
        <a:cs typeface="Palatino"/>
        <a:sym typeface="Palatino"/>
      </a:defRPr>
    </a:lvl6pPr>
    <a:lvl7pPr marL="0" marR="0" indent="1074511" algn="ctr" defTabSz="457662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350" b="0" i="0" u="none" strike="noStrike" cap="none" spc="0" normalizeH="0" baseline="0">
        <a:ln>
          <a:noFill/>
        </a:ln>
        <a:solidFill>
          <a:srgbClr val="324863"/>
        </a:solidFill>
        <a:effectLst/>
        <a:uFillTx/>
        <a:latin typeface="Palatino"/>
        <a:ea typeface="Palatino"/>
        <a:cs typeface="Palatino"/>
        <a:sym typeface="Palatino"/>
      </a:defRPr>
    </a:lvl7pPr>
    <a:lvl8pPr marL="0" marR="0" indent="1253597" algn="ctr" defTabSz="457662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350" b="0" i="0" u="none" strike="noStrike" cap="none" spc="0" normalizeH="0" baseline="0">
        <a:ln>
          <a:noFill/>
        </a:ln>
        <a:solidFill>
          <a:srgbClr val="324863"/>
        </a:solidFill>
        <a:effectLst/>
        <a:uFillTx/>
        <a:latin typeface="Palatino"/>
        <a:ea typeface="Palatino"/>
        <a:cs typeface="Palatino"/>
        <a:sym typeface="Palatino"/>
      </a:defRPr>
    </a:lvl8pPr>
    <a:lvl9pPr marL="0" marR="0" indent="1432682" algn="ctr" defTabSz="457662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350" b="0" i="0" u="none" strike="noStrike" cap="none" spc="0" normalizeH="0" baseline="0">
        <a:ln>
          <a:noFill/>
        </a:ln>
        <a:solidFill>
          <a:srgbClr val="324863"/>
        </a:solidFill>
        <a:effectLst/>
        <a:uFillTx/>
        <a:latin typeface="Palatino"/>
        <a:ea typeface="Palatino"/>
        <a:cs typeface="Palatino"/>
        <a:sym typeface="Palatino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Palatino"/>
          <a:ea typeface="Palatino"/>
          <a:cs typeface="Palatino"/>
        </a:font>
        <a:srgbClr val="6D6A67"/>
      </a:tcTxStyle>
      <a:tcStyle>
        <a:tcBdr>
          <a:left>
            <a:ln w="12700" cap="flat">
              <a:solidFill>
                <a:srgbClr val="7695B6"/>
              </a:solidFill>
              <a:prstDash val="solid"/>
              <a:miter lim="400000"/>
            </a:ln>
          </a:left>
          <a:right>
            <a:ln w="12700" cap="flat">
              <a:solidFill>
                <a:srgbClr val="7695B6"/>
              </a:solidFill>
              <a:prstDash val="solid"/>
              <a:miter lim="400000"/>
            </a:ln>
          </a:right>
          <a:top>
            <a:ln w="12700" cap="flat">
              <a:solidFill>
                <a:srgbClr val="7695B6"/>
              </a:solidFill>
              <a:prstDash val="solid"/>
              <a:miter lim="400000"/>
            </a:ln>
          </a:top>
          <a:bottom>
            <a:ln w="12700" cap="flat">
              <a:solidFill>
                <a:srgbClr val="7695B6"/>
              </a:solidFill>
              <a:prstDash val="solid"/>
              <a:miter lim="400000"/>
            </a:ln>
          </a:bottom>
          <a:insideH>
            <a:ln w="12700" cap="flat">
              <a:solidFill>
                <a:srgbClr val="7695B6"/>
              </a:solidFill>
              <a:prstDash val="solid"/>
              <a:miter lim="400000"/>
            </a:ln>
          </a:insideH>
          <a:insideV>
            <a:ln w="12700" cap="flat">
              <a:solidFill>
                <a:srgbClr val="7695B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5C7C9">
              <a:alpha val="30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6F4EF"/>
      </a:tcTxStyle>
      <a:tcStyle>
        <a:tcBdr>
          <a:left>
            <a:ln w="12700" cap="flat">
              <a:solidFill>
                <a:srgbClr val="7695B6"/>
              </a:solidFill>
              <a:prstDash val="solid"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D6D3CB">
                  <a:alpha val="85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D6D3CB">
                  <a:alpha val="85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D6D3CB">
                  <a:alpha val="85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7695B6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6D6A67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7695B6"/>
              </a:solidFill>
              <a:prstDash val="solid"/>
              <a:miter lim="400000"/>
            </a:ln>
          </a:top>
          <a:bottom>
            <a:ln w="12700" cap="flat">
              <a:solidFill>
                <a:srgbClr val="7695B6"/>
              </a:solidFill>
              <a:prstDash val="solid"/>
              <a:miter lim="400000"/>
            </a:ln>
          </a:bottom>
          <a:insideH>
            <a:ln w="12700" cap="flat">
              <a:solidFill>
                <a:srgbClr val="7695B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6F4E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7695B6"/>
              </a:solidFill>
              <a:prstDash val="solid"/>
              <a:miter lim="400000"/>
            </a:ln>
          </a:top>
          <a:bottom>
            <a:ln w="0" cap="flat">
              <a:noFill/>
              <a:miter lim="400000"/>
            </a:ln>
          </a:bottom>
          <a:insideH>
            <a:ln w="12700" cap="flat">
              <a:solidFill>
                <a:srgbClr val="7695B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>
          <a:latin typeface="Palatino"/>
          <a:ea typeface="Palatino"/>
          <a:cs typeface="Palatino"/>
        </a:font>
        <a:srgbClr val="6D6A67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EEBE2">
              <a:alpha val="85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6F4E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6D6A67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6F4E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EEE7283C-3CF3-47DC-8721-378D4A62B228}" styleName="">
    <a:tblBg/>
    <a:wholeTbl>
      <a:tcTxStyle b="off" i="off">
        <a:font>
          <a:latin typeface="Palatino"/>
          <a:ea typeface="Palatino"/>
          <a:cs typeface="Palatino"/>
        </a:font>
        <a:srgbClr val="6D6A67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615F5C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615F5C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615F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DBD8CD">
              <a:alpha val="85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6D6A67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615F5C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615F5C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615F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EEBE2">
              <a:alpha val="85000"/>
            </a:srgbClr>
          </a:solidFill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F3F1D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0" cap="flat">
              <a:noFill/>
              <a:miter lim="400000"/>
            </a:ln>
          </a:bottom>
          <a:insideH>
            <a:ln w="12700" cap="flat">
              <a:solidFill>
                <a:srgbClr val="F3F1D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CF821DB8-F4EB-4A41-A1BA-3FCAFE7338EE}" styleName="">
    <a:tblBg/>
    <a:wholeTbl>
      <a:tcTxStyle b="off" i="off">
        <a:font>
          <a:latin typeface="Palatino"/>
          <a:ea typeface="Palatino"/>
          <a:cs typeface="Palatino"/>
        </a:font>
        <a:srgbClr val="6D6A67"/>
      </a:tcTxStyle>
      <a:tcStyle>
        <a:tcBdr>
          <a:left>
            <a:ln w="12700" cap="flat">
              <a:solidFill>
                <a:srgbClr val="A8A49D"/>
              </a:solidFill>
              <a:prstDash val="solid"/>
              <a:miter lim="400000"/>
            </a:ln>
          </a:left>
          <a:right>
            <a:ln w="12700" cap="flat">
              <a:solidFill>
                <a:srgbClr val="A8A49D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A8A49D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4C1BA">
              <a:alpha val="85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6F4E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F3F1DF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F6F4E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F3F1D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6F4E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F3F1D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33BA23B1-9221-436E-865A-0063620EA4FD}" styleName="">
    <a:tblBg/>
    <a:wholeTbl>
      <a:tcTxStyle b="off" i="off">
        <a:font>
          <a:latin typeface="Palatino"/>
          <a:ea typeface="Palatino"/>
          <a:cs typeface="Palatino"/>
        </a:font>
        <a:srgbClr val="6D6A67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D6D3CB"/>
              </a:solidFill>
              <a:custDash>
                <a:ds d="200000" sp="200000"/>
              </a:custDash>
              <a:miter lim="400000"/>
            </a:ln>
          </a:top>
          <a:bottom>
            <a:ln w="25400" cap="flat">
              <a:solidFill>
                <a:srgbClr val="D6D3CB"/>
              </a:solidFill>
              <a:custDash>
                <a:ds d="200000" sp="200000"/>
              </a:custDash>
              <a:miter lim="400000"/>
            </a:ln>
          </a:bottom>
          <a:insideH>
            <a:ln w="25400" cap="flat">
              <a:solidFill>
                <a:srgbClr val="D6D3CB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EEBE2">
              <a:alpha val="85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6F4E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D6D3CB"/>
              </a:solidFill>
              <a:prstDash val="solid"/>
              <a:miter lim="400000"/>
            </a:ln>
          </a:insideV>
        </a:tcBdr>
        <a:fill>
          <a:solidFill>
            <a:srgbClr val="8C8982"/>
          </a:solidFill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F6F4E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D6D3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A8A49D"/>
          </a:solidFill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6F4E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D6D3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A8A49D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Palatino"/>
          <a:ea typeface="Palatino"/>
          <a:cs typeface="Palatino"/>
        </a:font>
        <a:srgbClr val="6D6A67"/>
      </a:tcTxStyle>
      <a:tcStyle>
        <a:tcBdr>
          <a:left>
            <a:ln w="25400" cap="flat">
              <a:solidFill>
                <a:srgbClr val="D6D3CB"/>
              </a:solidFill>
              <a:custDash>
                <a:ds d="200000" sp="200000"/>
              </a:custDash>
              <a:miter lim="400000"/>
            </a:ln>
          </a:left>
          <a:right>
            <a:ln w="25400" cap="flat">
              <a:solidFill>
                <a:srgbClr val="D6D3CB"/>
              </a:solidFill>
              <a:custDash>
                <a:ds d="200000" sp="200000"/>
              </a:custDash>
              <a:miter lim="400000"/>
            </a:ln>
          </a:right>
          <a:top>
            <a:ln w="25400" cap="flat">
              <a:solidFill>
                <a:srgbClr val="D6D3CB"/>
              </a:solidFill>
              <a:custDash>
                <a:ds d="200000" sp="200000"/>
              </a:custDash>
              <a:miter lim="400000"/>
            </a:ln>
          </a:top>
          <a:bottom>
            <a:ln w="25400" cap="flat">
              <a:solidFill>
                <a:srgbClr val="D6D3CB"/>
              </a:solidFill>
              <a:custDash>
                <a:ds d="200000" sp="200000"/>
              </a:custDash>
              <a:miter lim="400000"/>
            </a:ln>
          </a:bottom>
          <a:insideH>
            <a:ln w="25400" cap="flat">
              <a:solidFill>
                <a:srgbClr val="D6D3CB"/>
              </a:solidFill>
              <a:custDash>
                <a:ds d="200000" sp="200000"/>
              </a:custDash>
              <a:miter lim="400000"/>
            </a:ln>
          </a:insideH>
          <a:insideV>
            <a:ln w="25400" cap="flat">
              <a:solidFill>
                <a:srgbClr val="D6D3CB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EEBE2">
              <a:alpha val="85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6D6A67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D6D3CB"/>
              </a:solidFill>
              <a:prstDash val="solid"/>
              <a:miter lim="400000"/>
            </a:ln>
          </a:right>
          <a:top>
            <a:ln w="25400" cap="flat">
              <a:solidFill>
                <a:srgbClr val="D6D3CB"/>
              </a:solidFill>
              <a:custDash>
                <a:ds d="200000" sp="200000"/>
              </a:custDash>
              <a:miter lim="400000"/>
            </a:ln>
          </a:top>
          <a:bottom>
            <a:ln w="25400" cap="flat">
              <a:solidFill>
                <a:srgbClr val="D6D3CB"/>
              </a:solidFill>
              <a:custDash>
                <a:ds d="200000" sp="200000"/>
              </a:custDash>
              <a:miter lim="400000"/>
            </a:ln>
          </a:bottom>
          <a:insideH>
            <a:ln w="25400" cap="flat">
              <a:solidFill>
                <a:srgbClr val="D6D3CB"/>
              </a:solidFill>
              <a:custDash>
                <a:ds d="200000" sp="200000"/>
              </a:custDash>
              <a:miter lim="400000"/>
            </a:ln>
          </a:insideH>
          <a:insideV>
            <a:ln w="25400" cap="flat">
              <a:solidFill>
                <a:srgbClr val="D6D3CB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6D6A67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D6D3CB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3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6D6A67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rgbClr val="D6D3CB"/>
              </a:solidFill>
              <a:prstDash val="solid"/>
              <a:miter lim="400000"/>
            </a:ln>
          </a:bottom>
          <a:insideH>
            <a:ln w="25400" cap="flat">
              <a:solidFill>
                <a:srgbClr val="D6D3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7543" autoAdjust="0"/>
  </p:normalViewPr>
  <p:slideViewPr>
    <p:cSldViewPr snapToGrid="0">
      <p:cViewPr varScale="1">
        <p:scale>
          <a:sx n="70" d="100"/>
          <a:sy n="70" d="100"/>
        </p:scale>
        <p:origin x="1692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209675" y="685800"/>
            <a:ext cx="443865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39056924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358170" latinLnBrk="0">
      <a:lnSpc>
        <a:spcPct val="117999"/>
      </a:lnSpc>
      <a:defRPr sz="1723">
        <a:latin typeface="Helvetica Neue"/>
        <a:ea typeface="Helvetica Neue"/>
        <a:cs typeface="Helvetica Neue"/>
        <a:sym typeface="Helvetica Neue"/>
      </a:defRPr>
    </a:lvl1pPr>
    <a:lvl2pPr indent="179085" defTabSz="358170" latinLnBrk="0">
      <a:lnSpc>
        <a:spcPct val="117999"/>
      </a:lnSpc>
      <a:defRPr sz="1723">
        <a:latin typeface="Helvetica Neue"/>
        <a:ea typeface="Helvetica Neue"/>
        <a:cs typeface="Helvetica Neue"/>
        <a:sym typeface="Helvetica Neue"/>
      </a:defRPr>
    </a:lvl2pPr>
    <a:lvl3pPr indent="358170" defTabSz="358170" latinLnBrk="0">
      <a:lnSpc>
        <a:spcPct val="117999"/>
      </a:lnSpc>
      <a:defRPr sz="1723">
        <a:latin typeface="Helvetica Neue"/>
        <a:ea typeface="Helvetica Neue"/>
        <a:cs typeface="Helvetica Neue"/>
        <a:sym typeface="Helvetica Neue"/>
      </a:defRPr>
    </a:lvl3pPr>
    <a:lvl4pPr indent="537256" defTabSz="358170" latinLnBrk="0">
      <a:lnSpc>
        <a:spcPct val="117999"/>
      </a:lnSpc>
      <a:defRPr sz="1723">
        <a:latin typeface="Helvetica Neue"/>
        <a:ea typeface="Helvetica Neue"/>
        <a:cs typeface="Helvetica Neue"/>
        <a:sym typeface="Helvetica Neue"/>
      </a:defRPr>
    </a:lvl4pPr>
    <a:lvl5pPr indent="716341" defTabSz="358170" latinLnBrk="0">
      <a:lnSpc>
        <a:spcPct val="117999"/>
      </a:lnSpc>
      <a:defRPr sz="1723">
        <a:latin typeface="Helvetica Neue"/>
        <a:ea typeface="Helvetica Neue"/>
        <a:cs typeface="Helvetica Neue"/>
        <a:sym typeface="Helvetica Neue"/>
      </a:defRPr>
    </a:lvl5pPr>
    <a:lvl6pPr indent="895426" defTabSz="358170" latinLnBrk="0">
      <a:lnSpc>
        <a:spcPct val="117999"/>
      </a:lnSpc>
      <a:defRPr sz="1723">
        <a:latin typeface="Helvetica Neue"/>
        <a:ea typeface="Helvetica Neue"/>
        <a:cs typeface="Helvetica Neue"/>
        <a:sym typeface="Helvetica Neue"/>
      </a:defRPr>
    </a:lvl6pPr>
    <a:lvl7pPr indent="1074511" defTabSz="358170" latinLnBrk="0">
      <a:lnSpc>
        <a:spcPct val="117999"/>
      </a:lnSpc>
      <a:defRPr sz="1723">
        <a:latin typeface="Helvetica Neue"/>
        <a:ea typeface="Helvetica Neue"/>
        <a:cs typeface="Helvetica Neue"/>
        <a:sym typeface="Helvetica Neue"/>
      </a:defRPr>
    </a:lvl7pPr>
    <a:lvl8pPr indent="1253597" defTabSz="358170" latinLnBrk="0">
      <a:lnSpc>
        <a:spcPct val="117999"/>
      </a:lnSpc>
      <a:defRPr sz="1723">
        <a:latin typeface="Helvetica Neue"/>
        <a:ea typeface="Helvetica Neue"/>
        <a:cs typeface="Helvetica Neue"/>
        <a:sym typeface="Helvetica Neue"/>
      </a:defRPr>
    </a:lvl8pPr>
    <a:lvl9pPr indent="1432682" defTabSz="358170" latinLnBrk="0">
      <a:lnSpc>
        <a:spcPct val="117999"/>
      </a:lnSpc>
      <a:defRPr sz="1723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asted-image.pdf" descr="pasted-image.pdf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481" r="1481"/>
          <a:stretch>
            <a:fillRect/>
          </a:stretch>
        </p:blipFill>
        <p:spPr>
          <a:xfrm>
            <a:off x="0" y="-28025"/>
            <a:ext cx="10058400" cy="7772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</p:pic>
      <p:sp>
        <p:nvSpPr>
          <p:cNvPr id="13" name="Line"/>
          <p:cNvSpPr/>
          <p:nvPr/>
        </p:nvSpPr>
        <p:spPr>
          <a:xfrm>
            <a:off x="314325" y="6871693"/>
            <a:ext cx="9429751" cy="101"/>
          </a:xfrm>
          <a:prstGeom prst="line">
            <a:avLst/>
          </a:prstGeom>
          <a:ln w="12700">
            <a:solidFill>
              <a:schemeClr val="accent1">
                <a:hueOff val="109193"/>
                <a:satOff val="-4874"/>
                <a:lumOff val="12971"/>
              </a:schemeClr>
            </a:solidFill>
            <a:miter lim="400000"/>
          </a:ln>
        </p:spPr>
        <p:txBody>
          <a:bodyPr lIns="39291" tIns="39291" rIns="39291" bIns="39291" anchor="ctr"/>
          <a:lstStyle/>
          <a:p>
            <a:pPr algn="l" defTabSz="353598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sz="928"/>
          </a:p>
        </p:txBody>
      </p:sp>
      <p:sp>
        <p:nvSpPr>
          <p:cNvPr id="14" name="Line"/>
          <p:cNvSpPr/>
          <p:nvPr/>
        </p:nvSpPr>
        <p:spPr>
          <a:xfrm>
            <a:off x="314325" y="6912174"/>
            <a:ext cx="9429751" cy="101"/>
          </a:xfrm>
          <a:prstGeom prst="line">
            <a:avLst/>
          </a:prstGeom>
          <a:ln w="12700">
            <a:solidFill>
              <a:schemeClr val="accent1">
                <a:hueOff val="109193"/>
                <a:satOff val="-4874"/>
                <a:lumOff val="12971"/>
              </a:schemeClr>
            </a:solidFill>
            <a:miter lim="400000"/>
          </a:ln>
        </p:spPr>
        <p:txBody>
          <a:bodyPr lIns="39291" tIns="39291" rIns="39291" bIns="39291" anchor="ctr"/>
          <a:lstStyle/>
          <a:p>
            <a:pPr algn="l" defTabSz="353598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sz="928"/>
          </a:p>
        </p:txBody>
      </p:sp>
      <p:sp>
        <p:nvSpPr>
          <p:cNvPr id="16" name="Title Text"/>
          <p:cNvSpPr txBox="1">
            <a:spLocks noGrp="1"/>
          </p:cNvSpPr>
          <p:nvPr>
            <p:ph type="title"/>
          </p:nvPr>
        </p:nvSpPr>
        <p:spPr>
          <a:xfrm>
            <a:off x="401974" y="667941"/>
            <a:ext cx="9508331" cy="1679972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2701514" y="2671471"/>
            <a:ext cx="5994276" cy="1186704"/>
          </a:xfrm>
        </p:spPr>
        <p:txBody>
          <a:bodyPr>
            <a:normAutofit/>
          </a:bodyPr>
          <a:lstStyle>
            <a:lvl1pPr marL="0" indent="0" algn="ctr">
              <a:buNone/>
              <a:defRPr sz="3712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Content</a:t>
            </a:r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91DB90B-EC38-4BF5-A70F-0E33565A095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0" y="7148154"/>
            <a:ext cx="554639" cy="533479"/>
          </a:xfrm>
        </p:spPr>
        <p:txBody>
          <a:bodyPr/>
          <a:lstStyle>
            <a:lvl1pPr>
              <a:defRPr sz="2800" b="1"/>
            </a:lvl1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1004125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Line"/>
          <p:cNvSpPr/>
          <p:nvPr userDrawn="1"/>
        </p:nvSpPr>
        <p:spPr>
          <a:xfrm flipV="1">
            <a:off x="661898" y="1062626"/>
            <a:ext cx="8483950" cy="20810"/>
          </a:xfrm>
          <a:prstGeom prst="line">
            <a:avLst/>
          </a:prstGeom>
          <a:ln w="63500" cmpd="dbl">
            <a:solidFill>
              <a:schemeClr val="accent1">
                <a:hueOff val="109193"/>
                <a:satOff val="-4874"/>
                <a:lumOff val="12971"/>
              </a:schemeClr>
            </a:solidFill>
            <a:miter lim="400000"/>
          </a:ln>
        </p:spPr>
        <p:txBody>
          <a:bodyPr lIns="39291" tIns="39291" rIns="39291" bIns="39291" anchor="ctr"/>
          <a:lstStyle/>
          <a:p>
            <a:pPr algn="l" defTabSz="353598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sz="928"/>
          </a:p>
        </p:txBody>
      </p:sp>
      <p:sp>
        <p:nvSpPr>
          <p:cNvPr id="6" name="Title Text"/>
          <p:cNvSpPr txBox="1">
            <a:spLocks noGrp="1"/>
          </p:cNvSpPr>
          <p:nvPr>
            <p:ph type="title" hasCustomPrompt="1"/>
          </p:nvPr>
        </p:nvSpPr>
        <p:spPr>
          <a:xfrm>
            <a:off x="231407" y="238123"/>
            <a:ext cx="9567267" cy="819839"/>
          </a:xfrm>
          <a:prstGeom prst="rect">
            <a:avLst/>
          </a:prstGeom>
        </p:spPr>
        <p:txBody>
          <a:bodyPr anchor="ctr"/>
          <a:lstStyle>
            <a:lvl1pPr algn="ctr">
              <a:defRPr sz="4800" cap="all" baseline="0"/>
            </a:lvl1pPr>
          </a:lstStyle>
          <a:p>
            <a:r>
              <a:rPr lang="en-US" dirty="0"/>
              <a:t>TITLE TEXT</a:t>
            </a:r>
          </a:p>
        </p:txBody>
      </p:sp>
      <p:pic>
        <p:nvPicPr>
          <p:cNvPr id="7" name="Paul’s Letter To Timothy In Troublesome Times" descr="Paul’s Letter To Timothy In Troublesome Times"/>
          <p:cNvPicPr>
            <a:picLocks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018111"/>
            <a:ext cx="10058400" cy="1214438"/>
          </a:xfrm>
          <a:prstGeom prst="rect">
            <a:avLst/>
          </a:prstGeom>
          <a:effectLst>
            <a:outerShdw blurRad="152400" dist="101600" dir="5400000" rotWithShape="0">
              <a:srgbClr val="000000">
                <a:alpha val="38526"/>
              </a:srgbClr>
            </a:outerShdw>
          </a:effectLst>
        </p:spPr>
      </p:pic>
      <p:sp>
        <p:nvSpPr>
          <p:cNvPr id="8" name="Rounded Rectangle 7"/>
          <p:cNvSpPr/>
          <p:nvPr userDrawn="1"/>
        </p:nvSpPr>
        <p:spPr>
          <a:xfrm>
            <a:off x="278964" y="1279680"/>
            <a:ext cx="9519711" cy="624001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9291" tIns="39291" rIns="39291" bIns="39291" numCol="1" spcCol="38100" rtlCol="0" anchor="ctr">
            <a:normAutofit/>
          </a:bodyPr>
          <a:lstStyle/>
          <a:p>
            <a:pPr marL="0" marR="0" indent="0" algn="ctr" defTabSz="45182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32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Palatino"/>
              <a:ea typeface="Palatino"/>
              <a:cs typeface="Palatino"/>
              <a:sym typeface="Palatino"/>
            </a:endParaRPr>
          </a:p>
        </p:txBody>
      </p:sp>
      <p:sp>
        <p:nvSpPr>
          <p:cNvPr id="9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154140" y="1213219"/>
            <a:ext cx="9728964" cy="786854"/>
          </a:xfrm>
        </p:spPr>
        <p:txBody>
          <a:bodyPr>
            <a:normAutofit/>
          </a:bodyPr>
          <a:lstStyle>
            <a:lvl1pPr marL="0" indent="0" algn="ctr">
              <a:buNone/>
              <a:defRPr sz="3600" b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Body Level One…"/>
          <p:cNvSpPr txBox="1">
            <a:spLocks noGrp="1"/>
          </p:cNvSpPr>
          <p:nvPr>
            <p:ph type="body" sz="quarter" idx="11"/>
          </p:nvPr>
        </p:nvSpPr>
        <p:spPr>
          <a:xfrm>
            <a:off x="417086" y="2298337"/>
            <a:ext cx="9236514" cy="5259201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773"/>
              </a:spcBef>
              <a:buClrTx/>
              <a:buSzPct val="85000"/>
              <a:buFont typeface="Wingdings" panose="05000000000000000000" pitchFamily="2" charset="2"/>
              <a:buNone/>
              <a:defRPr sz="3600" b="1">
                <a:solidFill>
                  <a:srgbClr val="5C86B9"/>
                </a:solidFill>
              </a:defRPr>
            </a:lvl1pPr>
            <a:lvl2pPr marL="457200" indent="-452438">
              <a:spcBef>
                <a:spcPts val="773"/>
              </a:spcBef>
              <a:buClrTx/>
              <a:buSzTx/>
              <a:buFont typeface="Wingdings" panose="05000000000000000000" pitchFamily="2" charset="2"/>
              <a:buChar char="Ø"/>
              <a:defRPr sz="3200">
                <a:solidFill>
                  <a:srgbClr val="5C86B9"/>
                </a:solidFill>
              </a:defRPr>
            </a:lvl2pPr>
            <a:lvl3pPr marL="796925" indent="-355600">
              <a:spcBef>
                <a:spcPts val="773"/>
              </a:spcBef>
              <a:buClrTx/>
              <a:buSzPct val="80000"/>
              <a:buFont typeface="Wingdings" panose="05000000000000000000" pitchFamily="2" charset="2"/>
              <a:buChar char="q"/>
              <a:defRPr sz="2800">
                <a:solidFill>
                  <a:srgbClr val="5C86B9"/>
                </a:solidFill>
              </a:defRPr>
            </a:lvl3pPr>
            <a:lvl4pPr marL="969940" indent="-265199">
              <a:spcBef>
                <a:spcPts val="773"/>
              </a:spcBef>
              <a:buClrTx/>
              <a:buSzTx/>
              <a:buFont typeface="Wingdings" panose="05000000000000000000" pitchFamily="2" charset="2"/>
              <a:buChar char="§"/>
              <a:defRPr sz="2400">
                <a:solidFill>
                  <a:srgbClr val="5C86B9"/>
                </a:solidFill>
              </a:defRPr>
            </a:lvl4pPr>
            <a:lvl5pPr marL="1278112" indent="-315538">
              <a:spcBef>
                <a:spcPts val="773"/>
              </a:spcBef>
              <a:buClrTx/>
              <a:buSzTx/>
              <a:buFont typeface="Courier New" panose="02070309020205020404" pitchFamily="49" charset="0"/>
              <a:buChar char="o"/>
              <a:defRPr sz="2400">
                <a:solidFill>
                  <a:srgbClr val="5C86B9"/>
                </a:solidFill>
              </a:defRPr>
            </a:lvl5pPr>
          </a:lstStyle>
          <a:p>
            <a:r>
              <a:rPr dirty="0"/>
              <a:t>Body Level One</a:t>
            </a:r>
          </a:p>
          <a:p>
            <a:pPr lvl="1"/>
            <a:r>
              <a:rPr dirty="0"/>
              <a:t>Body Level Two</a:t>
            </a:r>
          </a:p>
          <a:p>
            <a:pPr lvl="2"/>
            <a:r>
              <a:rPr dirty="0"/>
              <a:t>Body Level Three</a:t>
            </a:r>
          </a:p>
          <a:p>
            <a:pPr lvl="3"/>
            <a:r>
              <a:rPr dirty="0"/>
              <a:t>Body Level Four</a:t>
            </a:r>
          </a:p>
          <a:p>
            <a:pPr lvl="4"/>
            <a:r>
              <a:rPr dirty="0"/>
              <a:t>Body Level Five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A4AB212-8094-4BCE-B1FB-C2694AEC97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259" y="7089847"/>
            <a:ext cx="554639" cy="533479"/>
          </a:xfrm>
        </p:spPr>
        <p:txBody>
          <a:bodyPr/>
          <a:lstStyle>
            <a:lvl1pPr>
              <a:defRPr sz="2800" b="1"/>
            </a:lvl1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A clock on a tower&#10;&#10;Description automatically generated with low confidence">
            <a:extLst>
              <a:ext uri="{FF2B5EF4-FFF2-40B4-BE49-F238E27FC236}">
                <a16:creationId xmlns:a16="http://schemas.microsoft.com/office/drawing/2014/main" id="{2F760E6A-152D-460B-B7F4-D72B6F8727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069" y="206615"/>
            <a:ext cx="3600752" cy="7416711"/>
          </a:xfrm>
          <a:prstGeom prst="rect">
            <a:avLst/>
          </a:prstGeom>
        </p:spPr>
      </p:pic>
      <p:sp>
        <p:nvSpPr>
          <p:cNvPr id="6" name="Title Text"/>
          <p:cNvSpPr txBox="1">
            <a:spLocks noGrp="1"/>
          </p:cNvSpPr>
          <p:nvPr>
            <p:ph type="title" hasCustomPrompt="1"/>
          </p:nvPr>
        </p:nvSpPr>
        <p:spPr>
          <a:xfrm>
            <a:off x="231407" y="484306"/>
            <a:ext cx="3426193" cy="2060214"/>
          </a:xfrm>
          <a:prstGeom prst="rect">
            <a:avLst/>
          </a:prstGeom>
        </p:spPr>
        <p:txBody>
          <a:bodyPr anchor="ctr"/>
          <a:lstStyle>
            <a:lvl1pPr algn="ctr">
              <a:defRPr sz="4800" b="1" cap="all" baseline="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TITLE TEXT</a:t>
            </a:r>
          </a:p>
        </p:txBody>
      </p:sp>
      <p:sp>
        <p:nvSpPr>
          <p:cNvPr id="9" name="Text Placeholder 2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31407" y="3659680"/>
            <a:ext cx="3526906" cy="3159489"/>
          </a:xfrm>
        </p:spPr>
        <p:txBody>
          <a:bodyPr>
            <a:normAutofit/>
          </a:bodyPr>
          <a:lstStyle>
            <a:lvl1pPr marL="0" indent="0" algn="ctr">
              <a:buNone/>
              <a:defRPr sz="3600" b="1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Body Level One…"/>
          <p:cNvSpPr txBox="1">
            <a:spLocks noGrp="1"/>
          </p:cNvSpPr>
          <p:nvPr userDrawn="1">
            <p:ph type="body" sz="quarter" idx="11"/>
          </p:nvPr>
        </p:nvSpPr>
        <p:spPr>
          <a:xfrm>
            <a:off x="4161692" y="238123"/>
            <a:ext cx="5636982" cy="7319415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773"/>
              </a:spcBef>
              <a:buClrTx/>
              <a:buSzPct val="85000"/>
              <a:buFont typeface="Wingdings" panose="05000000000000000000" pitchFamily="2" charset="2"/>
              <a:buNone/>
              <a:defRPr sz="3600" b="1">
                <a:solidFill>
                  <a:srgbClr val="5C86B9"/>
                </a:solidFill>
              </a:defRPr>
            </a:lvl1pPr>
            <a:lvl2pPr marL="457200" indent="-452438">
              <a:spcBef>
                <a:spcPts val="773"/>
              </a:spcBef>
              <a:buClrTx/>
              <a:buSzTx/>
              <a:buFont typeface="Wingdings" panose="05000000000000000000" pitchFamily="2" charset="2"/>
              <a:buChar char="Ø"/>
              <a:defRPr sz="3200">
                <a:solidFill>
                  <a:srgbClr val="5C86B9"/>
                </a:solidFill>
              </a:defRPr>
            </a:lvl2pPr>
            <a:lvl3pPr marL="796925" indent="-355600">
              <a:spcBef>
                <a:spcPts val="773"/>
              </a:spcBef>
              <a:buClrTx/>
              <a:buSzPct val="80000"/>
              <a:buFont typeface="Wingdings" panose="05000000000000000000" pitchFamily="2" charset="2"/>
              <a:buChar char="q"/>
              <a:defRPr sz="2800">
                <a:solidFill>
                  <a:srgbClr val="5C86B9"/>
                </a:solidFill>
              </a:defRPr>
            </a:lvl3pPr>
            <a:lvl4pPr marL="969940" indent="-265199">
              <a:spcBef>
                <a:spcPts val="773"/>
              </a:spcBef>
              <a:buClrTx/>
              <a:buSzTx/>
              <a:buFont typeface="Wingdings" panose="05000000000000000000" pitchFamily="2" charset="2"/>
              <a:buChar char="§"/>
              <a:defRPr sz="2400">
                <a:solidFill>
                  <a:srgbClr val="5C86B9"/>
                </a:solidFill>
              </a:defRPr>
            </a:lvl4pPr>
            <a:lvl5pPr marL="1278112" indent="-315538">
              <a:spcBef>
                <a:spcPts val="773"/>
              </a:spcBef>
              <a:buClrTx/>
              <a:buSzTx/>
              <a:buFont typeface="Courier New" panose="02070309020205020404" pitchFamily="49" charset="0"/>
              <a:buChar char="o"/>
              <a:defRPr sz="2400">
                <a:solidFill>
                  <a:srgbClr val="5C86B9"/>
                </a:solidFill>
              </a:defRPr>
            </a:lvl5pPr>
          </a:lstStyle>
          <a:p>
            <a:r>
              <a:rPr dirty="0"/>
              <a:t>Body Level One</a:t>
            </a:r>
          </a:p>
          <a:p>
            <a:pPr lvl="1"/>
            <a:r>
              <a:rPr dirty="0"/>
              <a:t>Body Level Two</a:t>
            </a:r>
          </a:p>
          <a:p>
            <a:pPr lvl="2"/>
            <a:r>
              <a:rPr dirty="0"/>
              <a:t>Body Level Three</a:t>
            </a:r>
          </a:p>
          <a:p>
            <a:pPr lvl="3"/>
            <a:r>
              <a:rPr dirty="0"/>
              <a:t>Body Level Four</a:t>
            </a:r>
          </a:p>
          <a:p>
            <a:pPr lvl="4"/>
            <a:r>
              <a:rPr dirty="0"/>
              <a:t>Body Level Five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A4AB212-8094-4BCE-B1FB-C2694AEC970A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>
          <a:xfrm>
            <a:off x="107259" y="7089847"/>
            <a:ext cx="554639" cy="533479"/>
          </a:xfrm>
        </p:spPr>
        <p:txBody>
          <a:bodyPr/>
          <a:lstStyle>
            <a:lvl1pPr>
              <a:defRPr sz="2800" b="1"/>
            </a:lvl1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DF2638C-87C5-46D7-ACA4-C9D546CCEC23}"/>
              </a:ext>
            </a:extLst>
          </p:cNvPr>
          <p:cNvCxnSpPr/>
          <p:nvPr userDrawn="1"/>
        </p:nvCxnSpPr>
        <p:spPr>
          <a:xfrm>
            <a:off x="-46892" y="2965937"/>
            <a:ext cx="3997569" cy="0"/>
          </a:xfrm>
          <a:prstGeom prst="line">
            <a:avLst/>
          </a:prstGeom>
          <a:noFill/>
          <a:ln w="152400" cap="flat">
            <a:solidFill>
              <a:schemeClr val="accent1">
                <a:hueOff val="109193"/>
                <a:satOff val="-4874"/>
                <a:lumOff val="12971"/>
              </a:schemeClr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3E1DC63-B7C9-4827-B198-7F008CE9E7B7}"/>
              </a:ext>
            </a:extLst>
          </p:cNvPr>
          <p:cNvCxnSpPr>
            <a:cxnSpLocks/>
          </p:cNvCxnSpPr>
          <p:nvPr userDrawn="1"/>
        </p:nvCxnSpPr>
        <p:spPr>
          <a:xfrm>
            <a:off x="3903785" y="0"/>
            <a:ext cx="19112" cy="7772400"/>
          </a:xfrm>
          <a:prstGeom prst="line">
            <a:avLst/>
          </a:prstGeom>
          <a:noFill/>
          <a:ln w="152400" cap="flat">
            <a:solidFill>
              <a:schemeClr val="accent1">
                <a:hueOff val="109193"/>
                <a:satOff val="-4874"/>
                <a:lumOff val="12971"/>
              </a:schemeClr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  <p:extLst>
      <p:ext uri="{BB962C8B-B14F-4D97-AF65-F5344CB8AC3E}">
        <p14:creationId xmlns:p14="http://schemas.microsoft.com/office/powerpoint/2010/main" val="2108072743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Line"/>
          <p:cNvSpPr/>
          <p:nvPr/>
        </p:nvSpPr>
        <p:spPr>
          <a:xfrm flipV="1">
            <a:off x="661898" y="1062626"/>
            <a:ext cx="8483950" cy="20810"/>
          </a:xfrm>
          <a:prstGeom prst="line">
            <a:avLst/>
          </a:prstGeom>
          <a:ln w="63500" cmpd="dbl">
            <a:solidFill>
              <a:schemeClr val="accent1">
                <a:hueOff val="109193"/>
                <a:satOff val="-4874"/>
                <a:lumOff val="12971"/>
              </a:schemeClr>
            </a:solidFill>
            <a:miter lim="400000"/>
          </a:ln>
        </p:spPr>
        <p:txBody>
          <a:bodyPr lIns="39291" tIns="39291" rIns="39291" bIns="39291" anchor="ctr"/>
          <a:lstStyle/>
          <a:p>
            <a:pPr algn="l" defTabSz="353598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sz="928"/>
          </a:p>
        </p:txBody>
      </p:sp>
      <p:sp>
        <p:nvSpPr>
          <p:cNvPr id="51" name="Title Text"/>
          <p:cNvSpPr txBox="1">
            <a:spLocks noGrp="1"/>
          </p:cNvSpPr>
          <p:nvPr>
            <p:ph type="title" hasCustomPrompt="1"/>
          </p:nvPr>
        </p:nvSpPr>
        <p:spPr>
          <a:xfrm>
            <a:off x="231407" y="238123"/>
            <a:ext cx="9567267" cy="819839"/>
          </a:xfrm>
          <a:prstGeom prst="rect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r>
              <a:rPr lang="en-US" dirty="0"/>
              <a:t>TITLE TEXT</a:t>
            </a:r>
          </a:p>
        </p:txBody>
      </p:sp>
      <p:sp>
        <p:nvSpPr>
          <p:cNvPr id="5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5165304" y="2298337"/>
            <a:ext cx="4773615" cy="5259201"/>
          </a:xfrm>
          <a:prstGeom prst="rect">
            <a:avLst/>
          </a:prstGeom>
        </p:spPr>
        <p:txBody>
          <a:bodyPr anchor="t"/>
          <a:lstStyle>
            <a:lvl1pPr marL="358510" indent="-358510">
              <a:spcBef>
                <a:spcPts val="773"/>
              </a:spcBef>
              <a:buClrTx/>
              <a:buSzPct val="85000"/>
              <a:buFont typeface="Wingdings" panose="05000000000000000000" pitchFamily="2" charset="2"/>
              <a:buChar char="v"/>
              <a:defRPr sz="2784" b="1">
                <a:solidFill>
                  <a:srgbClr val="5C86B9"/>
                </a:solidFill>
              </a:defRPr>
            </a:lvl1pPr>
            <a:lvl2pPr marL="707197" indent="-348687">
              <a:spcBef>
                <a:spcPts val="773"/>
              </a:spcBef>
              <a:buClrTx/>
              <a:buSzTx/>
              <a:buFont typeface="Wingdings" panose="05000000000000000000" pitchFamily="2" charset="2"/>
              <a:buChar char="Ø"/>
              <a:defRPr sz="2475">
                <a:solidFill>
                  <a:srgbClr val="5C86B9"/>
                </a:solidFill>
              </a:defRPr>
            </a:lvl2pPr>
            <a:lvl3pPr marL="969940" indent="-265199">
              <a:spcBef>
                <a:spcPts val="773"/>
              </a:spcBef>
              <a:buClrTx/>
              <a:buSzPct val="80000"/>
              <a:buFont typeface="Wingdings" panose="05000000000000000000" pitchFamily="2" charset="2"/>
              <a:buChar char="q"/>
              <a:defRPr sz="2166">
                <a:solidFill>
                  <a:srgbClr val="5C86B9"/>
                </a:solidFill>
              </a:defRPr>
            </a:lvl3pPr>
            <a:lvl4pPr marL="1414394" indent="0">
              <a:spcBef>
                <a:spcPts val="773"/>
              </a:spcBef>
              <a:buClrTx/>
              <a:buSzTx/>
              <a:buFontTx/>
              <a:buNone/>
              <a:defRPr sz="1856">
                <a:solidFill>
                  <a:srgbClr val="5C86B9"/>
                </a:solidFill>
              </a:defRPr>
            </a:lvl4pPr>
            <a:lvl5pPr marL="1772903" indent="0">
              <a:spcBef>
                <a:spcPts val="773"/>
              </a:spcBef>
              <a:buClrTx/>
              <a:buSzTx/>
              <a:buFontTx/>
              <a:buNone/>
              <a:defRPr sz="1856">
                <a:solidFill>
                  <a:srgbClr val="5C86B9"/>
                </a:solidFill>
              </a:defRPr>
            </a:lvl5pPr>
          </a:lstStyle>
          <a:p>
            <a:r>
              <a:rPr dirty="0"/>
              <a:t>Body Level One</a:t>
            </a:r>
          </a:p>
          <a:p>
            <a:pPr lvl="1"/>
            <a:r>
              <a:rPr dirty="0"/>
              <a:t>Body Level Two</a:t>
            </a:r>
          </a:p>
          <a:p>
            <a:pPr lvl="2"/>
            <a:r>
              <a:rPr dirty="0"/>
              <a:t>Body Level Three</a:t>
            </a:r>
          </a:p>
          <a:p>
            <a:pPr lvl="3"/>
            <a:r>
              <a:rPr dirty="0"/>
              <a:t>Body Level Four</a:t>
            </a:r>
          </a:p>
          <a:p>
            <a:pPr lvl="4"/>
            <a:r>
              <a:rPr dirty="0"/>
              <a:t>Body Level Five</a:t>
            </a:r>
          </a:p>
        </p:txBody>
      </p:sp>
      <p:pic>
        <p:nvPicPr>
          <p:cNvPr id="8" name="Paul’s Letter To Timothy In Troublesome Times" descr="Paul’s Letter To Timothy In Troublesome Times"/>
          <p:cNvPicPr>
            <a:picLocks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018111"/>
            <a:ext cx="10058400" cy="1214438"/>
          </a:xfrm>
          <a:prstGeom prst="rect">
            <a:avLst/>
          </a:prstGeom>
          <a:effectLst>
            <a:outerShdw blurRad="152400" dist="101600" dir="5400000" rotWithShape="0">
              <a:srgbClr val="000000">
                <a:alpha val="38526"/>
              </a:srgbClr>
            </a:outerShdw>
          </a:effectLst>
        </p:spPr>
      </p:pic>
      <p:sp>
        <p:nvSpPr>
          <p:cNvPr id="4" name="Rounded Rectangle 3"/>
          <p:cNvSpPr/>
          <p:nvPr userDrawn="1"/>
        </p:nvSpPr>
        <p:spPr>
          <a:xfrm>
            <a:off x="278964" y="1279680"/>
            <a:ext cx="9519711" cy="624001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9291" tIns="39291" rIns="39291" bIns="39291" numCol="1" spcCol="38100" rtlCol="0" anchor="ctr">
            <a:normAutofit/>
          </a:bodyPr>
          <a:lstStyle/>
          <a:p>
            <a:pPr marL="0" marR="0" indent="0" algn="ctr" defTabSz="45182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32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Palatino"/>
              <a:ea typeface="Palatino"/>
              <a:cs typeface="Palatino"/>
              <a:sym typeface="Palatino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154140" y="1213219"/>
            <a:ext cx="9728964" cy="786854"/>
          </a:xfrm>
        </p:spPr>
        <p:txBody>
          <a:bodyPr/>
          <a:lstStyle>
            <a:lvl1pPr marL="0" indent="0" algn="ctr">
              <a:buNone/>
              <a:defRPr b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Body Level One…"/>
          <p:cNvSpPr txBox="1">
            <a:spLocks noGrp="1"/>
          </p:cNvSpPr>
          <p:nvPr>
            <p:ph type="body" sz="quarter" idx="11"/>
          </p:nvPr>
        </p:nvSpPr>
        <p:spPr>
          <a:xfrm>
            <a:off x="122603" y="2298337"/>
            <a:ext cx="4773615" cy="5259201"/>
          </a:xfrm>
          <a:prstGeom prst="rect">
            <a:avLst/>
          </a:prstGeom>
        </p:spPr>
        <p:txBody>
          <a:bodyPr anchor="t"/>
          <a:lstStyle>
            <a:lvl1pPr marL="358510" indent="-358510">
              <a:spcBef>
                <a:spcPts val="773"/>
              </a:spcBef>
              <a:buClrTx/>
              <a:buSzPct val="85000"/>
              <a:buFont typeface="Wingdings" panose="05000000000000000000" pitchFamily="2" charset="2"/>
              <a:buChar char="v"/>
              <a:defRPr sz="2784" b="1">
                <a:solidFill>
                  <a:srgbClr val="5C86B9"/>
                </a:solidFill>
              </a:defRPr>
            </a:lvl1pPr>
            <a:lvl2pPr marL="707197" indent="-348687">
              <a:spcBef>
                <a:spcPts val="773"/>
              </a:spcBef>
              <a:buClrTx/>
              <a:buSzTx/>
              <a:buFont typeface="Wingdings" panose="05000000000000000000" pitchFamily="2" charset="2"/>
              <a:buChar char="Ø"/>
              <a:defRPr sz="2475">
                <a:solidFill>
                  <a:srgbClr val="5C86B9"/>
                </a:solidFill>
              </a:defRPr>
            </a:lvl2pPr>
            <a:lvl3pPr marL="969940" indent="-265199">
              <a:spcBef>
                <a:spcPts val="773"/>
              </a:spcBef>
              <a:buClrTx/>
              <a:buSzPct val="80000"/>
              <a:buFont typeface="Wingdings" panose="05000000000000000000" pitchFamily="2" charset="2"/>
              <a:buChar char="q"/>
              <a:defRPr sz="2166">
                <a:solidFill>
                  <a:srgbClr val="5C86B9"/>
                </a:solidFill>
              </a:defRPr>
            </a:lvl3pPr>
            <a:lvl4pPr marL="1414394" indent="0">
              <a:spcBef>
                <a:spcPts val="773"/>
              </a:spcBef>
              <a:buClrTx/>
              <a:buSzTx/>
              <a:buFontTx/>
              <a:buNone/>
              <a:defRPr sz="1856">
                <a:solidFill>
                  <a:srgbClr val="5C86B9"/>
                </a:solidFill>
              </a:defRPr>
            </a:lvl4pPr>
            <a:lvl5pPr marL="1772903" indent="0">
              <a:spcBef>
                <a:spcPts val="773"/>
              </a:spcBef>
              <a:buClrTx/>
              <a:buSzTx/>
              <a:buFontTx/>
              <a:buNone/>
              <a:defRPr sz="1856">
                <a:solidFill>
                  <a:srgbClr val="5C86B9"/>
                </a:solidFill>
              </a:defRPr>
            </a:lvl5pPr>
          </a:lstStyle>
          <a:p>
            <a:r>
              <a:rPr dirty="0"/>
              <a:t>Body Level One</a:t>
            </a:r>
          </a:p>
          <a:p>
            <a:pPr lvl="1"/>
            <a:r>
              <a:rPr dirty="0"/>
              <a:t>Body Level Two</a:t>
            </a:r>
          </a:p>
          <a:p>
            <a:pPr lvl="2"/>
            <a:r>
              <a:rPr dirty="0"/>
              <a:t>Body Level Three</a:t>
            </a:r>
          </a:p>
          <a:p>
            <a:pPr lvl="3"/>
            <a:r>
              <a:rPr dirty="0"/>
              <a:t>Body Level Four</a:t>
            </a:r>
          </a:p>
          <a:p>
            <a:pPr lvl="4"/>
            <a:r>
              <a:rPr dirty="0"/>
              <a:t>Body Level Five</a:t>
            </a:r>
          </a:p>
        </p:txBody>
      </p:sp>
    </p:spTree>
    <p:extLst>
      <p:ext uri="{BB962C8B-B14F-4D97-AF65-F5344CB8AC3E}">
        <p14:creationId xmlns:p14="http://schemas.microsoft.com/office/powerpoint/2010/main" val="795329215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mpa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Line"/>
          <p:cNvSpPr/>
          <p:nvPr/>
        </p:nvSpPr>
        <p:spPr>
          <a:xfrm flipV="1">
            <a:off x="661898" y="1062626"/>
            <a:ext cx="8483950" cy="20810"/>
          </a:xfrm>
          <a:prstGeom prst="line">
            <a:avLst/>
          </a:prstGeom>
          <a:ln w="63500" cmpd="dbl">
            <a:solidFill>
              <a:schemeClr val="accent1">
                <a:hueOff val="109193"/>
                <a:satOff val="-4874"/>
                <a:lumOff val="12971"/>
              </a:schemeClr>
            </a:solidFill>
            <a:miter lim="400000"/>
          </a:ln>
        </p:spPr>
        <p:txBody>
          <a:bodyPr lIns="39291" tIns="39291" rIns="39291" bIns="39291" anchor="ctr"/>
          <a:lstStyle/>
          <a:p>
            <a:pPr algn="l" defTabSz="353598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sz="928"/>
          </a:p>
        </p:txBody>
      </p:sp>
      <p:sp>
        <p:nvSpPr>
          <p:cNvPr id="51" name="Title Text"/>
          <p:cNvSpPr txBox="1">
            <a:spLocks noGrp="1"/>
          </p:cNvSpPr>
          <p:nvPr>
            <p:ph type="title" hasCustomPrompt="1"/>
          </p:nvPr>
        </p:nvSpPr>
        <p:spPr>
          <a:xfrm>
            <a:off x="231407" y="238123"/>
            <a:ext cx="9567267" cy="819839"/>
          </a:xfrm>
          <a:prstGeom prst="rect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r>
              <a:rPr lang="en-US" dirty="0"/>
              <a:t>TITLE TEXT</a:t>
            </a:r>
          </a:p>
        </p:txBody>
      </p:sp>
      <p:sp>
        <p:nvSpPr>
          <p:cNvPr id="5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5165304" y="2863067"/>
            <a:ext cx="4773615" cy="4909333"/>
          </a:xfrm>
          <a:prstGeom prst="rect">
            <a:avLst/>
          </a:prstGeom>
        </p:spPr>
        <p:txBody>
          <a:bodyPr anchor="t"/>
          <a:lstStyle>
            <a:lvl1pPr marL="358510" indent="-358510">
              <a:spcBef>
                <a:spcPts val="773"/>
              </a:spcBef>
              <a:buClrTx/>
              <a:buSzPct val="85000"/>
              <a:buFont typeface="Wingdings" panose="05000000000000000000" pitchFamily="2" charset="2"/>
              <a:buChar char="v"/>
              <a:defRPr sz="2784" b="1">
                <a:solidFill>
                  <a:srgbClr val="5C86B9"/>
                </a:solidFill>
              </a:defRPr>
            </a:lvl1pPr>
            <a:lvl2pPr marL="707197" indent="-348687">
              <a:spcBef>
                <a:spcPts val="773"/>
              </a:spcBef>
              <a:buClrTx/>
              <a:buSzTx/>
              <a:buFont typeface="Wingdings" panose="05000000000000000000" pitchFamily="2" charset="2"/>
              <a:buChar char="Ø"/>
              <a:defRPr sz="2475">
                <a:solidFill>
                  <a:srgbClr val="5C86B9"/>
                </a:solidFill>
              </a:defRPr>
            </a:lvl2pPr>
            <a:lvl3pPr marL="969940" indent="-265199">
              <a:spcBef>
                <a:spcPts val="773"/>
              </a:spcBef>
              <a:buClrTx/>
              <a:buSzPct val="80000"/>
              <a:buFont typeface="Wingdings" panose="05000000000000000000" pitchFamily="2" charset="2"/>
              <a:buChar char="q"/>
              <a:defRPr sz="2166">
                <a:solidFill>
                  <a:srgbClr val="5C86B9"/>
                </a:solidFill>
              </a:defRPr>
            </a:lvl3pPr>
            <a:lvl4pPr marL="1414394" indent="0">
              <a:spcBef>
                <a:spcPts val="773"/>
              </a:spcBef>
              <a:buClrTx/>
              <a:buSzTx/>
              <a:buFontTx/>
              <a:buNone/>
              <a:defRPr sz="1856">
                <a:solidFill>
                  <a:srgbClr val="5C86B9"/>
                </a:solidFill>
              </a:defRPr>
            </a:lvl4pPr>
            <a:lvl5pPr marL="1772903" indent="0">
              <a:spcBef>
                <a:spcPts val="773"/>
              </a:spcBef>
              <a:buClrTx/>
              <a:buSzTx/>
              <a:buFontTx/>
              <a:buNone/>
              <a:defRPr sz="1856">
                <a:solidFill>
                  <a:srgbClr val="5C86B9"/>
                </a:solidFill>
              </a:defRPr>
            </a:lvl5pPr>
          </a:lstStyle>
          <a:p>
            <a:r>
              <a:rPr dirty="0"/>
              <a:t>Body Level One</a:t>
            </a:r>
          </a:p>
          <a:p>
            <a:pPr lvl="1"/>
            <a:r>
              <a:rPr dirty="0"/>
              <a:t>Body Level Two</a:t>
            </a:r>
          </a:p>
          <a:p>
            <a:pPr lvl="2"/>
            <a:r>
              <a:rPr dirty="0"/>
              <a:t>Body Level Three</a:t>
            </a:r>
          </a:p>
          <a:p>
            <a:pPr lvl="3"/>
            <a:r>
              <a:rPr dirty="0"/>
              <a:t>Body Level Four</a:t>
            </a:r>
          </a:p>
          <a:p>
            <a:pPr lvl="4"/>
            <a:r>
              <a:rPr dirty="0"/>
              <a:t>Body Level Five</a:t>
            </a:r>
          </a:p>
        </p:txBody>
      </p:sp>
      <p:pic>
        <p:nvPicPr>
          <p:cNvPr id="8" name="Paul’s Letter To Timothy In Troublesome Times" descr="Paul’s Letter To Timothy In Troublesome Times"/>
          <p:cNvPicPr>
            <a:picLocks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018111"/>
            <a:ext cx="10058400" cy="1214438"/>
          </a:xfrm>
          <a:prstGeom prst="rect">
            <a:avLst/>
          </a:prstGeom>
          <a:effectLst>
            <a:outerShdw blurRad="152400" dist="101600" dir="5400000" rotWithShape="0">
              <a:srgbClr val="000000">
                <a:alpha val="38526"/>
              </a:srgbClr>
            </a:outerShdw>
          </a:effectLst>
        </p:spPr>
      </p:pic>
      <p:sp>
        <p:nvSpPr>
          <p:cNvPr id="4" name="Rounded Rectangle 3"/>
          <p:cNvSpPr/>
          <p:nvPr userDrawn="1"/>
        </p:nvSpPr>
        <p:spPr>
          <a:xfrm>
            <a:off x="278964" y="1279680"/>
            <a:ext cx="9519711" cy="624001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9291" tIns="39291" rIns="39291" bIns="39291" numCol="1" spcCol="38100" rtlCol="0" anchor="ctr">
            <a:normAutofit/>
          </a:bodyPr>
          <a:lstStyle/>
          <a:p>
            <a:pPr marL="0" marR="0" indent="0" algn="ctr" defTabSz="45182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32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Palatino"/>
              <a:ea typeface="Palatino"/>
              <a:cs typeface="Palatino"/>
              <a:sym typeface="Palatino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154140" y="1213219"/>
            <a:ext cx="9728964" cy="786854"/>
          </a:xfrm>
        </p:spPr>
        <p:txBody>
          <a:bodyPr/>
          <a:lstStyle>
            <a:lvl1pPr marL="0" indent="0" algn="ctr">
              <a:buNone/>
              <a:defRPr b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Body Level One…"/>
          <p:cNvSpPr txBox="1">
            <a:spLocks noGrp="1"/>
          </p:cNvSpPr>
          <p:nvPr>
            <p:ph type="body" sz="quarter" idx="11"/>
          </p:nvPr>
        </p:nvSpPr>
        <p:spPr>
          <a:xfrm>
            <a:off x="122603" y="2863067"/>
            <a:ext cx="4773615" cy="4909332"/>
          </a:xfrm>
          <a:prstGeom prst="rect">
            <a:avLst/>
          </a:prstGeom>
        </p:spPr>
        <p:txBody>
          <a:bodyPr anchor="t"/>
          <a:lstStyle>
            <a:lvl1pPr marL="358510" indent="-358510">
              <a:spcBef>
                <a:spcPts val="773"/>
              </a:spcBef>
              <a:buClrTx/>
              <a:buSzPct val="85000"/>
              <a:buFont typeface="Wingdings" panose="05000000000000000000" pitchFamily="2" charset="2"/>
              <a:buChar char="v"/>
              <a:defRPr sz="2784" b="1">
                <a:solidFill>
                  <a:srgbClr val="5C86B9"/>
                </a:solidFill>
              </a:defRPr>
            </a:lvl1pPr>
            <a:lvl2pPr marL="707197" indent="-348687">
              <a:spcBef>
                <a:spcPts val="773"/>
              </a:spcBef>
              <a:buClrTx/>
              <a:buSzTx/>
              <a:buFont typeface="Wingdings" panose="05000000000000000000" pitchFamily="2" charset="2"/>
              <a:buChar char="Ø"/>
              <a:defRPr sz="2475">
                <a:solidFill>
                  <a:srgbClr val="5C86B9"/>
                </a:solidFill>
              </a:defRPr>
            </a:lvl2pPr>
            <a:lvl3pPr marL="969940" indent="-265199">
              <a:spcBef>
                <a:spcPts val="773"/>
              </a:spcBef>
              <a:buClrTx/>
              <a:buSzPct val="80000"/>
              <a:buFont typeface="Wingdings" panose="05000000000000000000" pitchFamily="2" charset="2"/>
              <a:buChar char="q"/>
              <a:defRPr sz="2166">
                <a:solidFill>
                  <a:srgbClr val="5C86B9"/>
                </a:solidFill>
              </a:defRPr>
            </a:lvl3pPr>
            <a:lvl4pPr marL="1414394" indent="0">
              <a:spcBef>
                <a:spcPts val="773"/>
              </a:spcBef>
              <a:buClrTx/>
              <a:buSzTx/>
              <a:buFontTx/>
              <a:buNone/>
              <a:defRPr sz="1856">
                <a:solidFill>
                  <a:srgbClr val="5C86B9"/>
                </a:solidFill>
              </a:defRPr>
            </a:lvl4pPr>
            <a:lvl5pPr marL="1772903" indent="0">
              <a:spcBef>
                <a:spcPts val="773"/>
              </a:spcBef>
              <a:buClrTx/>
              <a:buSzTx/>
              <a:buFontTx/>
              <a:buNone/>
              <a:defRPr sz="1856">
                <a:solidFill>
                  <a:srgbClr val="5C86B9"/>
                </a:solidFill>
              </a:defRPr>
            </a:lvl5pPr>
          </a:lstStyle>
          <a:p>
            <a:r>
              <a:rPr dirty="0"/>
              <a:t>Body Level One</a:t>
            </a:r>
          </a:p>
          <a:p>
            <a:pPr lvl="1"/>
            <a:r>
              <a:rPr dirty="0"/>
              <a:t>Body Level Two</a:t>
            </a:r>
          </a:p>
          <a:p>
            <a:pPr lvl="2"/>
            <a:r>
              <a:rPr dirty="0"/>
              <a:t>Body Level Three</a:t>
            </a:r>
          </a:p>
          <a:p>
            <a:pPr lvl="3"/>
            <a:r>
              <a:rPr dirty="0"/>
              <a:t>Body Level Four</a:t>
            </a:r>
          </a:p>
          <a:p>
            <a:pPr lvl="4"/>
            <a:r>
              <a:rPr dirty="0"/>
              <a:t>Body Level Five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136007" y="2232549"/>
            <a:ext cx="4769277" cy="532438"/>
          </a:xfrm>
        </p:spPr>
        <p:txBody>
          <a:bodyPr>
            <a:normAutofit/>
          </a:bodyPr>
          <a:lstStyle>
            <a:lvl1pPr marL="0" indent="0" algn="ctr">
              <a:buNone/>
              <a:defRPr sz="3403" b="1" cap="none" spc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defRPr>
            </a:lvl1pPr>
          </a:lstStyle>
          <a:p>
            <a:pPr lvl="0"/>
            <a:r>
              <a:rPr lang="en-US" dirty="0"/>
              <a:t>Click to edit 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140649" y="2232549"/>
            <a:ext cx="4769277" cy="532438"/>
          </a:xfrm>
        </p:spPr>
        <p:txBody>
          <a:bodyPr>
            <a:normAutofit/>
          </a:bodyPr>
          <a:lstStyle>
            <a:lvl1pPr marL="0" indent="0" algn="ctr">
              <a:buNone/>
              <a:defRPr sz="3403" b="1" cap="none" spc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defRPr>
            </a:lvl1pPr>
          </a:lstStyle>
          <a:p>
            <a:pPr lvl="0"/>
            <a:r>
              <a:rPr lang="en-US" dirty="0"/>
              <a:t>Click to edit </a:t>
            </a:r>
          </a:p>
        </p:txBody>
      </p:sp>
    </p:spTree>
    <p:extLst>
      <p:ext uri="{BB962C8B-B14F-4D97-AF65-F5344CB8AC3E}">
        <p14:creationId xmlns:p14="http://schemas.microsoft.com/office/powerpoint/2010/main" val="1283918241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ody Level One…"/>
          <p:cNvSpPr txBox="1">
            <a:spLocks noGrp="1"/>
          </p:cNvSpPr>
          <p:nvPr>
            <p:ph type="body" idx="1"/>
          </p:nvPr>
        </p:nvSpPr>
        <p:spPr>
          <a:xfrm>
            <a:off x="275035" y="1205096"/>
            <a:ext cx="9508331" cy="62130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9518716" y="7342549"/>
            <a:ext cx="283732" cy="292965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ctr">
            <a:spAutoFit/>
          </a:bodyPr>
          <a:lstStyle>
            <a:lvl1pPr>
              <a:defRPr sz="1237">
                <a:solidFill>
                  <a:schemeClr val="accent1">
                    <a:hueOff val="54750"/>
                    <a:satOff val="-1697"/>
                    <a:lumOff val="-18038"/>
                  </a:schemeClr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5" r:id="rId2"/>
    <p:sldLayoutId id="2147483654" r:id="rId3"/>
    <p:sldLayoutId id="2147483658" r:id="rId4"/>
    <p:sldLayoutId id="2147483656" r:id="rId5"/>
    <p:sldLayoutId id="2147483657" r:id="rId6"/>
  </p:sldLayoutIdLst>
  <p:transition spd="med"/>
  <p:hf hdr="0" ftr="0" dt="0"/>
  <p:txStyles>
    <p:titleStyle>
      <a:lvl1pPr marL="0" marR="0" indent="0" algn="l" defTabSz="45182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950" b="0" i="0" u="none" strike="noStrike" cap="none" spc="-99" baseline="0">
          <a:ln>
            <a:noFill/>
          </a:ln>
          <a:solidFill>
            <a:schemeClr val="accent1">
              <a:hueOff val="54750"/>
              <a:satOff val="-1697"/>
              <a:lumOff val="-18038"/>
            </a:schemeClr>
          </a:solidFill>
          <a:uFillTx/>
          <a:latin typeface="+mn-lt"/>
          <a:ea typeface="+mn-ea"/>
          <a:cs typeface="+mn-cs"/>
          <a:sym typeface="Didot"/>
        </a:defRPr>
      </a:lvl1pPr>
      <a:lvl2pPr marL="0" marR="0" indent="176799" algn="l" defTabSz="45182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950" b="0" i="0" u="none" strike="noStrike" cap="none" spc="-99" baseline="0">
          <a:ln>
            <a:noFill/>
          </a:ln>
          <a:solidFill>
            <a:schemeClr val="accent1">
              <a:hueOff val="54750"/>
              <a:satOff val="-1697"/>
              <a:lumOff val="-18038"/>
            </a:schemeClr>
          </a:solidFill>
          <a:uFillTx/>
          <a:latin typeface="+mn-lt"/>
          <a:ea typeface="+mn-ea"/>
          <a:cs typeface="+mn-cs"/>
          <a:sym typeface="Didot"/>
        </a:defRPr>
      </a:lvl2pPr>
      <a:lvl3pPr marL="0" marR="0" indent="353598" algn="l" defTabSz="45182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950" b="0" i="0" u="none" strike="noStrike" cap="none" spc="-99" baseline="0">
          <a:ln>
            <a:noFill/>
          </a:ln>
          <a:solidFill>
            <a:schemeClr val="accent1">
              <a:hueOff val="54750"/>
              <a:satOff val="-1697"/>
              <a:lumOff val="-18038"/>
            </a:schemeClr>
          </a:solidFill>
          <a:uFillTx/>
          <a:latin typeface="+mn-lt"/>
          <a:ea typeface="+mn-ea"/>
          <a:cs typeface="+mn-cs"/>
          <a:sym typeface="Didot"/>
        </a:defRPr>
      </a:lvl3pPr>
      <a:lvl4pPr marL="0" marR="0" indent="530398" algn="l" defTabSz="45182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950" b="0" i="0" u="none" strike="noStrike" cap="none" spc="-99" baseline="0">
          <a:ln>
            <a:noFill/>
          </a:ln>
          <a:solidFill>
            <a:schemeClr val="accent1">
              <a:hueOff val="54750"/>
              <a:satOff val="-1697"/>
              <a:lumOff val="-18038"/>
            </a:schemeClr>
          </a:solidFill>
          <a:uFillTx/>
          <a:latin typeface="+mn-lt"/>
          <a:ea typeface="+mn-ea"/>
          <a:cs typeface="+mn-cs"/>
          <a:sym typeface="Didot"/>
        </a:defRPr>
      </a:lvl4pPr>
      <a:lvl5pPr marL="0" marR="0" indent="707197" algn="l" defTabSz="45182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950" b="0" i="0" u="none" strike="noStrike" cap="none" spc="-99" baseline="0">
          <a:ln>
            <a:noFill/>
          </a:ln>
          <a:solidFill>
            <a:schemeClr val="accent1">
              <a:hueOff val="54750"/>
              <a:satOff val="-1697"/>
              <a:lumOff val="-18038"/>
            </a:schemeClr>
          </a:solidFill>
          <a:uFillTx/>
          <a:latin typeface="+mn-lt"/>
          <a:ea typeface="+mn-ea"/>
          <a:cs typeface="+mn-cs"/>
          <a:sym typeface="Didot"/>
        </a:defRPr>
      </a:lvl5pPr>
      <a:lvl6pPr marL="0" marR="0" indent="883996" algn="l" defTabSz="45182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950" b="0" i="0" u="none" strike="noStrike" cap="none" spc="-99" baseline="0">
          <a:ln>
            <a:noFill/>
          </a:ln>
          <a:solidFill>
            <a:schemeClr val="accent1">
              <a:hueOff val="54750"/>
              <a:satOff val="-1697"/>
              <a:lumOff val="-18038"/>
            </a:schemeClr>
          </a:solidFill>
          <a:uFillTx/>
          <a:latin typeface="+mn-lt"/>
          <a:ea typeface="+mn-ea"/>
          <a:cs typeface="+mn-cs"/>
          <a:sym typeface="Didot"/>
        </a:defRPr>
      </a:lvl6pPr>
      <a:lvl7pPr marL="0" marR="0" indent="1060795" algn="l" defTabSz="45182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950" b="0" i="0" u="none" strike="noStrike" cap="none" spc="-99" baseline="0">
          <a:ln>
            <a:noFill/>
          </a:ln>
          <a:solidFill>
            <a:schemeClr val="accent1">
              <a:hueOff val="54750"/>
              <a:satOff val="-1697"/>
              <a:lumOff val="-18038"/>
            </a:schemeClr>
          </a:solidFill>
          <a:uFillTx/>
          <a:latin typeface="+mn-lt"/>
          <a:ea typeface="+mn-ea"/>
          <a:cs typeface="+mn-cs"/>
          <a:sym typeface="Didot"/>
        </a:defRPr>
      </a:lvl7pPr>
      <a:lvl8pPr marL="0" marR="0" indent="1237595" algn="l" defTabSz="45182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950" b="0" i="0" u="none" strike="noStrike" cap="none" spc="-99" baseline="0">
          <a:ln>
            <a:noFill/>
          </a:ln>
          <a:solidFill>
            <a:schemeClr val="accent1">
              <a:hueOff val="54750"/>
              <a:satOff val="-1697"/>
              <a:lumOff val="-18038"/>
            </a:schemeClr>
          </a:solidFill>
          <a:uFillTx/>
          <a:latin typeface="+mn-lt"/>
          <a:ea typeface="+mn-ea"/>
          <a:cs typeface="+mn-cs"/>
          <a:sym typeface="Didot"/>
        </a:defRPr>
      </a:lvl8pPr>
      <a:lvl9pPr marL="0" marR="0" indent="1414394" algn="l" defTabSz="45182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950" b="0" i="0" u="none" strike="noStrike" cap="none" spc="-99" baseline="0">
          <a:ln>
            <a:noFill/>
          </a:ln>
          <a:solidFill>
            <a:schemeClr val="accent1">
              <a:hueOff val="54750"/>
              <a:satOff val="-1697"/>
              <a:lumOff val="-18038"/>
            </a:schemeClr>
          </a:solidFill>
          <a:uFillTx/>
          <a:latin typeface="+mn-lt"/>
          <a:ea typeface="+mn-ea"/>
          <a:cs typeface="+mn-cs"/>
          <a:sym typeface="Didot"/>
        </a:defRPr>
      </a:lvl9pPr>
    </p:titleStyle>
    <p:bodyStyle>
      <a:lvl1pPr marL="392887" marR="0" indent="-392887" algn="l" defTabSz="451820" latinLnBrk="0">
        <a:lnSpc>
          <a:spcPct val="100000"/>
        </a:lnSpc>
        <a:spcBef>
          <a:spcPts val="2939"/>
        </a:spcBef>
        <a:spcAft>
          <a:spcPts val="0"/>
        </a:spcAft>
        <a:buClr>
          <a:srgbClr val="5C86B9"/>
        </a:buClr>
        <a:buSzPct val="70000"/>
        <a:buFont typeface="Zapf Dingbats"/>
        <a:buChar char="✤"/>
        <a:tabLst/>
        <a:defRPr sz="2939" b="0" i="0" u="none" strike="noStrike" cap="none" spc="0" baseline="0">
          <a:ln>
            <a:noFill/>
          </a:ln>
          <a:solidFill>
            <a:srgbClr val="000000"/>
          </a:solidFill>
          <a:uFillTx/>
          <a:latin typeface="Palatino"/>
          <a:ea typeface="Palatino"/>
          <a:cs typeface="Palatino"/>
          <a:sym typeface="Palatino"/>
        </a:defRPr>
      </a:lvl1pPr>
      <a:lvl2pPr marL="785774" marR="0" indent="-392887" algn="l" defTabSz="451820" latinLnBrk="0">
        <a:lnSpc>
          <a:spcPct val="100000"/>
        </a:lnSpc>
        <a:spcBef>
          <a:spcPts val="2939"/>
        </a:spcBef>
        <a:spcAft>
          <a:spcPts val="0"/>
        </a:spcAft>
        <a:buClr>
          <a:srgbClr val="5C86B9"/>
        </a:buClr>
        <a:buSzPct val="70000"/>
        <a:buFont typeface="Zapf Dingbats"/>
        <a:buChar char="✤"/>
        <a:tabLst/>
        <a:defRPr sz="2939" b="0" i="0" u="none" strike="noStrike" cap="none" spc="0" baseline="0">
          <a:ln>
            <a:noFill/>
          </a:ln>
          <a:solidFill>
            <a:srgbClr val="000000"/>
          </a:solidFill>
          <a:uFillTx/>
          <a:latin typeface="Palatino"/>
          <a:ea typeface="Palatino"/>
          <a:cs typeface="Palatino"/>
          <a:sym typeface="Palatino"/>
        </a:defRPr>
      </a:lvl2pPr>
      <a:lvl3pPr marL="1178662" marR="0" indent="-392887" algn="l" defTabSz="451820" latinLnBrk="0">
        <a:lnSpc>
          <a:spcPct val="100000"/>
        </a:lnSpc>
        <a:spcBef>
          <a:spcPts val="2939"/>
        </a:spcBef>
        <a:spcAft>
          <a:spcPts val="0"/>
        </a:spcAft>
        <a:buClr>
          <a:srgbClr val="5C86B9"/>
        </a:buClr>
        <a:buSzPct val="70000"/>
        <a:buFont typeface="Zapf Dingbats"/>
        <a:buChar char="✤"/>
        <a:tabLst/>
        <a:defRPr sz="2939" b="0" i="0" u="none" strike="noStrike" cap="none" spc="0" baseline="0">
          <a:ln>
            <a:noFill/>
          </a:ln>
          <a:solidFill>
            <a:srgbClr val="000000"/>
          </a:solidFill>
          <a:uFillTx/>
          <a:latin typeface="Palatino"/>
          <a:ea typeface="Palatino"/>
          <a:cs typeface="Palatino"/>
          <a:sym typeface="Palatino"/>
        </a:defRPr>
      </a:lvl3pPr>
      <a:lvl4pPr marL="1571549" marR="0" indent="-392887" algn="l" defTabSz="451820" latinLnBrk="0">
        <a:lnSpc>
          <a:spcPct val="100000"/>
        </a:lnSpc>
        <a:spcBef>
          <a:spcPts val="2939"/>
        </a:spcBef>
        <a:spcAft>
          <a:spcPts val="0"/>
        </a:spcAft>
        <a:buClr>
          <a:srgbClr val="5C86B9"/>
        </a:buClr>
        <a:buSzPct val="70000"/>
        <a:buFont typeface="Zapf Dingbats"/>
        <a:buChar char="✤"/>
        <a:tabLst/>
        <a:defRPr sz="2939" b="0" i="0" u="none" strike="noStrike" cap="none" spc="0" baseline="0">
          <a:ln>
            <a:noFill/>
          </a:ln>
          <a:solidFill>
            <a:srgbClr val="000000"/>
          </a:solidFill>
          <a:uFillTx/>
          <a:latin typeface="Palatino"/>
          <a:ea typeface="Palatino"/>
          <a:cs typeface="Palatino"/>
          <a:sym typeface="Palatino"/>
        </a:defRPr>
      </a:lvl4pPr>
      <a:lvl5pPr marL="1964436" marR="0" indent="-392887" algn="l" defTabSz="451820" latinLnBrk="0">
        <a:lnSpc>
          <a:spcPct val="100000"/>
        </a:lnSpc>
        <a:spcBef>
          <a:spcPts val="2939"/>
        </a:spcBef>
        <a:spcAft>
          <a:spcPts val="0"/>
        </a:spcAft>
        <a:buClr>
          <a:srgbClr val="5C86B9"/>
        </a:buClr>
        <a:buSzPct val="70000"/>
        <a:buFont typeface="Zapf Dingbats"/>
        <a:buChar char="✤"/>
        <a:tabLst/>
        <a:defRPr sz="2939" b="0" i="0" u="none" strike="noStrike" cap="none" spc="0" baseline="0">
          <a:ln>
            <a:noFill/>
          </a:ln>
          <a:solidFill>
            <a:srgbClr val="000000"/>
          </a:solidFill>
          <a:uFillTx/>
          <a:latin typeface="Palatino"/>
          <a:ea typeface="Palatino"/>
          <a:cs typeface="Palatino"/>
          <a:sym typeface="Palatino"/>
        </a:defRPr>
      </a:lvl5pPr>
      <a:lvl6pPr marL="2357323" marR="0" indent="-392887" algn="l" defTabSz="451820" latinLnBrk="0">
        <a:lnSpc>
          <a:spcPct val="100000"/>
        </a:lnSpc>
        <a:spcBef>
          <a:spcPts val="2939"/>
        </a:spcBef>
        <a:spcAft>
          <a:spcPts val="0"/>
        </a:spcAft>
        <a:buClr>
          <a:srgbClr val="5C86B9"/>
        </a:buClr>
        <a:buSzPct val="70000"/>
        <a:buFont typeface="Zapf Dingbats"/>
        <a:buChar char="✤"/>
        <a:tabLst/>
        <a:defRPr sz="2939" b="0" i="0" u="none" strike="noStrike" cap="none" spc="0" baseline="0">
          <a:ln>
            <a:noFill/>
          </a:ln>
          <a:solidFill>
            <a:srgbClr val="000000"/>
          </a:solidFill>
          <a:uFillTx/>
          <a:latin typeface="Palatino"/>
          <a:ea typeface="Palatino"/>
          <a:cs typeface="Palatino"/>
          <a:sym typeface="Palatino"/>
        </a:defRPr>
      </a:lvl6pPr>
      <a:lvl7pPr marL="2750210" marR="0" indent="-392887" algn="l" defTabSz="451820" latinLnBrk="0">
        <a:lnSpc>
          <a:spcPct val="100000"/>
        </a:lnSpc>
        <a:spcBef>
          <a:spcPts val="2939"/>
        </a:spcBef>
        <a:spcAft>
          <a:spcPts val="0"/>
        </a:spcAft>
        <a:buClr>
          <a:srgbClr val="5C86B9"/>
        </a:buClr>
        <a:buSzPct val="70000"/>
        <a:buFont typeface="Zapf Dingbats"/>
        <a:buChar char="✤"/>
        <a:tabLst/>
        <a:defRPr sz="2939" b="0" i="0" u="none" strike="noStrike" cap="none" spc="0" baseline="0">
          <a:ln>
            <a:noFill/>
          </a:ln>
          <a:solidFill>
            <a:srgbClr val="000000"/>
          </a:solidFill>
          <a:uFillTx/>
          <a:latin typeface="Palatino"/>
          <a:ea typeface="Palatino"/>
          <a:cs typeface="Palatino"/>
          <a:sym typeface="Palatino"/>
        </a:defRPr>
      </a:lvl7pPr>
      <a:lvl8pPr marL="3143098" marR="0" indent="-392887" algn="l" defTabSz="451820" latinLnBrk="0">
        <a:lnSpc>
          <a:spcPct val="100000"/>
        </a:lnSpc>
        <a:spcBef>
          <a:spcPts val="2939"/>
        </a:spcBef>
        <a:spcAft>
          <a:spcPts val="0"/>
        </a:spcAft>
        <a:buClr>
          <a:srgbClr val="5C86B9"/>
        </a:buClr>
        <a:buSzPct val="70000"/>
        <a:buFont typeface="Zapf Dingbats"/>
        <a:buChar char="✤"/>
        <a:tabLst/>
        <a:defRPr sz="2939" b="0" i="0" u="none" strike="noStrike" cap="none" spc="0" baseline="0">
          <a:ln>
            <a:noFill/>
          </a:ln>
          <a:solidFill>
            <a:srgbClr val="000000"/>
          </a:solidFill>
          <a:uFillTx/>
          <a:latin typeface="Palatino"/>
          <a:ea typeface="Palatino"/>
          <a:cs typeface="Palatino"/>
          <a:sym typeface="Palatino"/>
        </a:defRPr>
      </a:lvl8pPr>
      <a:lvl9pPr marL="3535985" marR="0" indent="-392887" algn="l" defTabSz="451820" latinLnBrk="0">
        <a:lnSpc>
          <a:spcPct val="100000"/>
        </a:lnSpc>
        <a:spcBef>
          <a:spcPts val="2939"/>
        </a:spcBef>
        <a:spcAft>
          <a:spcPts val="0"/>
        </a:spcAft>
        <a:buClr>
          <a:srgbClr val="5C86B9"/>
        </a:buClr>
        <a:buSzPct val="70000"/>
        <a:buFont typeface="Zapf Dingbats"/>
        <a:buChar char="✤"/>
        <a:tabLst/>
        <a:defRPr sz="2939" b="0" i="0" u="none" strike="noStrike" cap="none" spc="0" baseline="0">
          <a:ln>
            <a:noFill/>
          </a:ln>
          <a:solidFill>
            <a:srgbClr val="000000"/>
          </a:solidFill>
          <a:uFillTx/>
          <a:latin typeface="Palatino"/>
          <a:ea typeface="Palatino"/>
          <a:cs typeface="Palatino"/>
          <a:sym typeface="Palatino"/>
        </a:defRPr>
      </a:lvl9pPr>
    </p:bodyStyle>
    <p:otherStyle>
      <a:lvl1pPr marL="0" marR="0" indent="0" algn="ctr" defTabSz="45182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37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1pPr>
      <a:lvl2pPr marL="0" marR="0" indent="176799" algn="ctr" defTabSz="45182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37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2pPr>
      <a:lvl3pPr marL="0" marR="0" indent="353598" algn="ctr" defTabSz="45182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37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3pPr>
      <a:lvl4pPr marL="0" marR="0" indent="530398" algn="ctr" defTabSz="45182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37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4pPr>
      <a:lvl5pPr marL="0" marR="0" indent="707197" algn="ctr" defTabSz="45182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37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5pPr>
      <a:lvl6pPr marL="0" marR="0" indent="883996" algn="ctr" defTabSz="45182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37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6pPr>
      <a:lvl7pPr marL="0" marR="0" indent="1060795" algn="ctr" defTabSz="45182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37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7pPr>
      <a:lvl8pPr marL="0" marR="0" indent="1237595" algn="ctr" defTabSz="45182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37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8pPr>
      <a:lvl9pPr marL="0" marR="0" indent="1414394" algn="ctr" defTabSz="45182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37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971123" y="762595"/>
            <a:ext cx="8939182" cy="1630561"/>
          </a:xfrm>
        </p:spPr>
        <p:txBody>
          <a:bodyPr/>
          <a:lstStyle/>
          <a:p>
            <a:r>
              <a:rPr lang="en-US" sz="5568" dirty="0" err="1"/>
              <a:t>Efesios</a:t>
            </a:r>
            <a:br>
              <a:rPr lang="en-US" sz="5568" dirty="0"/>
            </a:br>
            <a:r>
              <a:rPr lang="en-US" sz="5568" dirty="0"/>
              <a:t>EN CRISTO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1826135" y="2707199"/>
            <a:ext cx="8084170" cy="1935493"/>
          </a:xfrm>
        </p:spPr>
        <p:txBody>
          <a:bodyPr>
            <a:normAutofit/>
          </a:bodyPr>
          <a:lstStyle/>
          <a:p>
            <a:r>
              <a:rPr lang="en-US" dirty="0" err="1"/>
              <a:t>Bendiciones</a:t>
            </a:r>
            <a:r>
              <a:rPr lang="en-US" dirty="0"/>
              <a:t> Del </a:t>
            </a:r>
            <a:r>
              <a:rPr lang="en-US" dirty="0" err="1"/>
              <a:t>Discipulado</a:t>
            </a:r>
            <a:r>
              <a:rPr lang="en-US" dirty="0"/>
              <a:t>
</a:t>
            </a:r>
          </a:p>
        </p:txBody>
      </p:sp>
      <p:sp>
        <p:nvSpPr>
          <p:cNvPr id="2" name="Rectangle 1"/>
          <p:cNvSpPr/>
          <p:nvPr/>
        </p:nvSpPr>
        <p:spPr>
          <a:xfrm>
            <a:off x="5076979" y="4563959"/>
            <a:ext cx="1582484" cy="806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64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Ef 1-3</a:t>
            </a:r>
            <a:endParaRPr lang="en-US" sz="4176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9918574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07FFB044-8A8D-4FD3-A8DA-B31B3B1179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 CRISTO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F0D28F2-BFE6-4A23-A381-00094B30BEE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US" dirty="0"/>
              <a:t>Ef 1-3</a:t>
            </a:r>
          </a:p>
          <a:p>
            <a:r>
              <a:rPr lang="en-US" dirty="0" err="1"/>
              <a:t>Bendiciones</a:t>
            </a:r>
            <a:r>
              <a:rPr lang="en-US" dirty="0"/>
              <a:t> Del </a:t>
            </a:r>
            <a:r>
              <a:rPr lang="en-US" dirty="0" err="1"/>
              <a:t>Discipulado</a:t>
            </a:r>
            <a:endParaRPr lang="en-US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56458B2D-4CF8-4CFF-B413-CDB065686E6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Ef 1:3-6a, </a:t>
            </a:r>
            <a:r>
              <a:rPr lang="en-US" dirty="0" err="1"/>
              <a:t>Adoptivo</a:t>
            </a:r>
            <a:endParaRPr lang="en-US" dirty="0"/>
          </a:p>
          <a:p>
            <a:pPr lvl="1"/>
            <a:r>
              <a:rPr lang="en-US" dirty="0" err="1"/>
              <a:t>Fueron</a:t>
            </a:r>
            <a:r>
              <a:rPr lang="en-US" dirty="0"/>
              <a:t>: </a:t>
            </a:r>
            <a:r>
              <a:rPr lang="en-US" dirty="0" err="1"/>
              <a:t>Huérfanos</a:t>
            </a:r>
            <a:endParaRPr lang="en-US" dirty="0"/>
          </a:p>
          <a:p>
            <a:pPr lvl="1"/>
            <a:r>
              <a:rPr lang="en-US" dirty="0" err="1"/>
              <a:t>Ahora</a:t>
            </a:r>
            <a:r>
              <a:rPr lang="en-US" dirty="0"/>
              <a:t>: </a:t>
            </a:r>
            <a:r>
              <a:rPr lang="en-US" dirty="0" err="1"/>
              <a:t>Niños</a:t>
            </a:r>
            <a:endParaRPr lang="en-US" dirty="0"/>
          </a:p>
          <a:p>
            <a:pPr lvl="2"/>
            <a:r>
              <a:rPr lang="en-US" dirty="0"/>
              <a:t>Con </a:t>
            </a:r>
            <a:r>
              <a:rPr lang="en-US" dirty="0" err="1"/>
              <a:t>bendiciones</a:t>
            </a:r>
            <a:r>
              <a:rPr lang="en-US" dirty="0"/>
              <a:t> – </a:t>
            </a:r>
            <a:r>
              <a:rPr lang="en-US" dirty="0" err="1"/>
              <a:t>Heredar</a:t>
            </a:r>
            <a:r>
              <a:rPr lang="en-US" dirty="0"/>
              <a:t> Derechos/Regalos</a:t>
            </a:r>
          </a:p>
          <a:p>
            <a:pPr lvl="1"/>
            <a:r>
              <a:rPr lang="en-US" dirty="0"/>
              <a:t>Gal 3:26-4:7, </a:t>
            </a:r>
            <a:r>
              <a:rPr lang="en-US" dirty="0" err="1"/>
              <a:t>Adopción</a:t>
            </a:r>
            <a:endParaRPr lang="en-US" dirty="0"/>
          </a:p>
          <a:p>
            <a:pPr lvl="2"/>
            <a:r>
              <a:rPr lang="es-ES" dirty="0"/>
              <a:t>Bautizados En Cristo</a:t>
            </a:r>
          </a:p>
          <a:p>
            <a:pPr lvl="2"/>
            <a:r>
              <a:rPr lang="es-ES" dirty="0"/>
              <a:t>Igualdad De Posiciones</a:t>
            </a:r>
          </a:p>
          <a:p>
            <a:pPr lvl="2"/>
            <a:r>
              <a:rPr lang="es-ES" dirty="0"/>
              <a:t>Esclavos De Herederos 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DB6E5F3-BF58-400C-8FF1-C9565366FD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5144492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07FFB044-8A8D-4FD3-A8DA-B31B3B1179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 CRISTO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F0D28F2-BFE6-4A23-A381-00094B30BEE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Ef 1-3</a:t>
            </a:r>
          </a:p>
          <a:p>
            <a:r>
              <a:rPr lang="en-US" dirty="0" err="1"/>
              <a:t>Bendiciones</a:t>
            </a:r>
            <a:r>
              <a:rPr lang="en-US" dirty="0"/>
              <a:t> Del </a:t>
            </a:r>
            <a:r>
              <a:rPr lang="en-US" dirty="0" err="1"/>
              <a:t>Discipulado</a:t>
            </a:r>
            <a:endParaRPr lang="en-US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56458B2D-4CF8-4CFF-B413-CDB065686E6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Ef 1:6b-12a, </a:t>
            </a:r>
            <a:r>
              <a:rPr lang="en-US" dirty="0" err="1"/>
              <a:t>Aceptado</a:t>
            </a:r>
            <a:endParaRPr lang="en-US" dirty="0"/>
          </a:p>
          <a:p>
            <a:pPr lvl="1"/>
            <a:r>
              <a:rPr lang="en-US" dirty="0" err="1"/>
              <a:t>Fueron</a:t>
            </a:r>
            <a:r>
              <a:rPr lang="en-US" dirty="0"/>
              <a:t>: </a:t>
            </a:r>
            <a:r>
              <a:rPr lang="en-US" dirty="0" err="1"/>
              <a:t>Enemistad</a:t>
            </a:r>
            <a:r>
              <a:rPr lang="en-US" dirty="0"/>
              <a:t> Con Dios</a:t>
            </a:r>
          </a:p>
          <a:p>
            <a:pPr lvl="1"/>
            <a:r>
              <a:rPr lang="en-US" dirty="0" err="1"/>
              <a:t>Ahora</a:t>
            </a:r>
            <a:r>
              <a:rPr lang="en-US" dirty="0"/>
              <a:t>: </a:t>
            </a:r>
            <a:r>
              <a:rPr lang="es-ES" dirty="0"/>
              <a:t>Redimidos Y Reconciliados Con Dios</a:t>
            </a:r>
          </a:p>
          <a:p>
            <a:pPr lvl="1"/>
            <a:r>
              <a:rPr lang="en-US" dirty="0"/>
              <a:t>Ef 2:13-16</a:t>
            </a:r>
            <a:r>
              <a:rPr lang="en-US"/>
              <a:t>, </a:t>
            </a:r>
            <a:r>
              <a:rPr lang="es-ES"/>
              <a:t>para </a:t>
            </a:r>
            <a:r>
              <a:rPr lang="es-ES" dirty="0"/>
              <a:t>reconciliar con Dios a los dos en un cuerpo por medio de </a:t>
            </a:r>
            <a:r>
              <a:rPr lang="es-ES"/>
              <a:t>la cruz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DB6E5F3-BF58-400C-8FF1-C9565366FD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6183385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07FFB044-8A8D-4FD3-A8DA-B31B3B1179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 CRISTO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F0D28F2-BFE6-4A23-A381-00094B30BEE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Ef 1-3</a:t>
            </a:r>
          </a:p>
          <a:p>
            <a:r>
              <a:rPr lang="en-US" dirty="0" err="1"/>
              <a:t>Bendiciones</a:t>
            </a:r>
            <a:r>
              <a:rPr lang="en-US" dirty="0"/>
              <a:t> Del </a:t>
            </a:r>
            <a:r>
              <a:rPr lang="en-US" dirty="0" err="1"/>
              <a:t>Discipulado</a:t>
            </a:r>
            <a:endParaRPr lang="en-US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56458B2D-4CF8-4CFF-B413-CDB065686E6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Ef 2:1-10, Vivo </a:t>
            </a:r>
          </a:p>
          <a:p>
            <a:pPr lvl="1"/>
            <a:r>
              <a:rPr lang="en-US" dirty="0" err="1"/>
              <a:t>Fueron</a:t>
            </a:r>
            <a:r>
              <a:rPr lang="en-US" dirty="0"/>
              <a:t>: </a:t>
            </a:r>
            <a:r>
              <a:rPr lang="en-US" dirty="0" err="1"/>
              <a:t>Muerto</a:t>
            </a:r>
            <a:endParaRPr lang="en-US" dirty="0"/>
          </a:p>
          <a:p>
            <a:pPr lvl="1"/>
            <a:r>
              <a:rPr lang="en-US" dirty="0" err="1"/>
              <a:t>Ahora</a:t>
            </a:r>
            <a:r>
              <a:rPr lang="en-US" dirty="0"/>
              <a:t>: Vivo</a:t>
            </a:r>
          </a:p>
          <a:p>
            <a:pPr lvl="1"/>
            <a:r>
              <a:rPr lang="en-US" dirty="0"/>
              <a:t>Col 2:10-15, </a:t>
            </a:r>
            <a:r>
              <a:rPr lang="en-US" dirty="0" err="1"/>
              <a:t>muerto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tus</a:t>
            </a:r>
            <a:r>
              <a:rPr lang="en-US" dirty="0"/>
              <a:t> </a:t>
            </a:r>
            <a:r>
              <a:rPr lang="en-US" dirty="0" err="1"/>
              <a:t>pecados</a:t>
            </a:r>
            <a:r>
              <a:rPr lang="en-US" dirty="0"/>
              <a:t>... </a:t>
            </a:r>
            <a:r>
              <a:rPr lang="es-ES" dirty="0"/>
              <a:t>él vivificó junto con él, habiéndolos perdonado todas las ofensas</a:t>
            </a:r>
            <a:endParaRPr lang="en-US" dirty="0"/>
          </a:p>
          <a:p>
            <a:pPr lvl="1"/>
            <a:r>
              <a:rPr lang="en-US" dirty="0"/>
              <a:t>Col 3:1-17, </a:t>
            </a:r>
            <a:r>
              <a:rPr lang="es-ES" dirty="0"/>
              <a:t>Si entonces resucitáis con Cristo, buscad las cosas que están por encima.</a:t>
            </a:r>
            <a:r>
              <a:rPr lang="en-US" dirty="0"/>
              <a:t>...</a:t>
            </a:r>
          </a:p>
          <a:p>
            <a:pPr lvl="1"/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DB6E5F3-BF58-400C-8FF1-C9565366FD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1368230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07FFB044-8A8D-4FD3-A8DA-B31B3B1179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 CRISTO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F0D28F2-BFE6-4A23-A381-00094B30BEE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Ef 1-3</a:t>
            </a:r>
          </a:p>
          <a:p>
            <a:r>
              <a:rPr lang="en-US" dirty="0" err="1"/>
              <a:t>Bendiciones</a:t>
            </a:r>
            <a:r>
              <a:rPr lang="en-US" dirty="0"/>
              <a:t> Del </a:t>
            </a:r>
            <a:r>
              <a:rPr lang="en-US" dirty="0" err="1"/>
              <a:t>Discipulado</a:t>
            </a:r>
            <a:endParaRPr lang="en-US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56458B2D-4CF8-4CFF-B413-CDB065686E6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Ef 2:11-18, </a:t>
            </a:r>
            <a:r>
              <a:rPr lang="en-US" dirty="0" err="1"/>
              <a:t>Ciudadanos</a:t>
            </a:r>
            <a:endParaRPr lang="en-US" dirty="0"/>
          </a:p>
          <a:p>
            <a:pPr lvl="1"/>
            <a:r>
              <a:rPr lang="en-US" dirty="0" err="1"/>
              <a:t>Fueron</a:t>
            </a:r>
            <a:r>
              <a:rPr lang="en-US" dirty="0"/>
              <a:t>: </a:t>
            </a:r>
            <a:r>
              <a:rPr lang="en-US" dirty="0" err="1"/>
              <a:t>Extranjeros</a:t>
            </a:r>
            <a:r>
              <a:rPr lang="en-US" dirty="0"/>
              <a:t> </a:t>
            </a:r>
          </a:p>
          <a:p>
            <a:pPr lvl="2"/>
            <a:r>
              <a:rPr lang="en-US" dirty="0" err="1"/>
              <a:t>Muy</a:t>
            </a:r>
            <a:r>
              <a:rPr lang="en-US" dirty="0"/>
              <a:t> </a:t>
            </a:r>
            <a:r>
              <a:rPr lang="en-US" dirty="0" err="1"/>
              <a:t>Lejos</a:t>
            </a:r>
            <a:r>
              <a:rPr lang="en-US" dirty="0"/>
              <a:t>
Sin Derechos Ni </a:t>
            </a:r>
            <a:r>
              <a:rPr lang="en-US" dirty="0" err="1"/>
              <a:t>Beneficios</a:t>
            </a:r>
            <a:endParaRPr lang="en-US" dirty="0"/>
          </a:p>
          <a:p>
            <a:pPr lvl="1"/>
            <a:r>
              <a:rPr lang="en-US" dirty="0" err="1"/>
              <a:t>Ahora</a:t>
            </a:r>
            <a:r>
              <a:rPr lang="en-US" dirty="0"/>
              <a:t>: </a:t>
            </a:r>
            <a:r>
              <a:rPr lang="en-US" dirty="0" err="1"/>
              <a:t>Conciudadanos</a:t>
            </a:r>
            <a:r>
              <a:rPr lang="en-US" dirty="0"/>
              <a:t> </a:t>
            </a:r>
          </a:p>
          <a:p>
            <a:pPr lvl="2"/>
            <a:r>
              <a:rPr lang="en-US" dirty="0"/>
              <a:t>Tirado </a:t>
            </a:r>
            <a:r>
              <a:rPr lang="en-US" dirty="0" err="1"/>
              <a:t>Cerca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DB6E5F3-BF58-400C-8FF1-C9565366FD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2912547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07FFB044-8A8D-4FD3-A8DA-B31B3B1179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 CRISTO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F0D28F2-BFE6-4A23-A381-00094B30BEE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Ef 1-3</a:t>
            </a:r>
          </a:p>
          <a:p>
            <a:r>
              <a:rPr lang="en-US" dirty="0" err="1"/>
              <a:t>Bendiciones</a:t>
            </a:r>
            <a:r>
              <a:rPr lang="en-US" dirty="0"/>
              <a:t> Del </a:t>
            </a:r>
            <a:r>
              <a:rPr lang="en-US" dirty="0" err="1"/>
              <a:t>Discipulado</a:t>
            </a:r>
            <a:endParaRPr lang="en-US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56458B2D-4CF8-4CFF-B413-CDB065686E6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Ef 2:19-22, </a:t>
            </a:r>
            <a:r>
              <a:rPr lang="en-US" dirty="0" err="1"/>
              <a:t>Habitación</a:t>
            </a:r>
            <a:r>
              <a:rPr lang="en-US" dirty="0"/>
              <a:t> de Dios</a:t>
            </a:r>
          </a:p>
          <a:p>
            <a:pPr lvl="1"/>
            <a:r>
              <a:rPr lang="en-US" dirty="0" err="1"/>
              <a:t>Fueron</a:t>
            </a:r>
            <a:r>
              <a:rPr lang="en-US" dirty="0"/>
              <a:t>: Carnal</a:t>
            </a:r>
          </a:p>
          <a:p>
            <a:pPr lvl="1"/>
            <a:r>
              <a:rPr lang="en-US" dirty="0" err="1"/>
              <a:t>Ahora</a:t>
            </a:r>
            <a:r>
              <a:rPr lang="en-US" dirty="0"/>
              <a:t>: Dios </a:t>
            </a:r>
            <a:r>
              <a:rPr lang="en-US" dirty="0" err="1"/>
              <a:t>Vive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Ellos</a:t>
            </a:r>
            <a:endParaRPr lang="en-US" dirty="0"/>
          </a:p>
          <a:p>
            <a:pPr lvl="2"/>
            <a:r>
              <a:rPr lang="en-US" dirty="0" err="1"/>
              <a:t>Edificio</a:t>
            </a:r>
            <a:endParaRPr lang="en-US" dirty="0"/>
          </a:p>
          <a:p>
            <a:pPr lvl="3"/>
            <a:r>
              <a:rPr lang="es-ES" dirty="0"/>
              <a:t>Fundación De Apóstoles Y Profetas</a:t>
            </a:r>
          </a:p>
          <a:p>
            <a:pPr lvl="3"/>
            <a:r>
              <a:rPr lang="es-ES" dirty="0"/>
              <a:t>La Piedra Angular Es Jesús</a:t>
            </a:r>
          </a:p>
          <a:p>
            <a:pPr lvl="3"/>
            <a:r>
              <a:rPr lang="es-ES" dirty="0"/>
              <a:t>Templo Sagrado</a:t>
            </a:r>
          </a:p>
          <a:p>
            <a:pPr lvl="2"/>
            <a:r>
              <a:rPr lang="en-US" dirty="0"/>
              <a:t>2 Cor 6:14-18, </a:t>
            </a:r>
            <a:r>
              <a:rPr lang="es-ES" dirty="0"/>
              <a:t>Sois El Templo Del Dios Viviente</a:t>
            </a:r>
            <a:endParaRPr lang="en-US" dirty="0"/>
          </a:p>
          <a:p>
            <a:pPr lvl="1"/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DB6E5F3-BF58-400C-8FF1-C9565366FD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242038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 CRISTO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Bendiciones</a:t>
            </a:r>
            <a:r>
              <a:rPr lang="en-US" dirty="0"/>
              <a:t> Del </a:t>
            </a:r>
            <a:r>
              <a:rPr lang="en-US" dirty="0" err="1"/>
              <a:t>Discipulado</a:t>
            </a:r>
            <a:endParaRPr lang="en-US" dirty="0"/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err="1"/>
              <a:t>Resumen</a:t>
            </a:r>
            <a:endParaRPr lang="en-US" dirty="0"/>
          </a:p>
          <a:p>
            <a:pPr lvl="1"/>
            <a:r>
              <a:rPr lang="en-US" dirty="0"/>
              <a:t>Ef 1:3-6a, </a:t>
            </a:r>
            <a:r>
              <a:rPr lang="en-US" dirty="0" err="1"/>
              <a:t>Adoptivo</a:t>
            </a:r>
            <a:endParaRPr lang="en-US" dirty="0"/>
          </a:p>
          <a:p>
            <a:pPr lvl="1"/>
            <a:r>
              <a:rPr lang="en-US" dirty="0"/>
              <a:t>Ef 1:6b-12a, </a:t>
            </a:r>
            <a:r>
              <a:rPr lang="en-US" dirty="0" err="1"/>
              <a:t>Aceptado</a:t>
            </a:r>
            <a:endParaRPr lang="en-US" dirty="0"/>
          </a:p>
          <a:p>
            <a:pPr lvl="1"/>
            <a:r>
              <a:rPr lang="en-US" dirty="0"/>
              <a:t>Ef 2:1-10, Vivo </a:t>
            </a:r>
          </a:p>
          <a:p>
            <a:pPr lvl="1"/>
            <a:r>
              <a:rPr lang="en-US" dirty="0"/>
              <a:t>Ef 2:11-18, </a:t>
            </a:r>
            <a:r>
              <a:rPr lang="en-US" dirty="0" err="1"/>
              <a:t>Ciudadanos</a:t>
            </a:r>
            <a:endParaRPr lang="en-US" dirty="0"/>
          </a:p>
          <a:p>
            <a:pPr lvl="1"/>
            <a:r>
              <a:rPr lang="en-US" dirty="0"/>
              <a:t>Ef 2:19-22, </a:t>
            </a:r>
            <a:r>
              <a:rPr lang="en-US" dirty="0" err="1"/>
              <a:t>Habitación</a:t>
            </a:r>
            <a:r>
              <a:rPr lang="en-US" dirty="0"/>
              <a:t> de Dios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9BB4196-89EE-4190-AD1F-7CEDB2DAF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5117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 CRISTO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err="1"/>
              <a:t>Bendiciones</a:t>
            </a:r>
            <a:r>
              <a:rPr lang="en-US" dirty="0"/>
              <a:t> Del </a:t>
            </a:r>
            <a:r>
              <a:rPr lang="en-US" dirty="0" err="1"/>
              <a:t>Discipulado</a:t>
            </a:r>
            <a:endParaRPr lang="en-US" dirty="0"/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err="1"/>
              <a:t>Lecciones</a:t>
            </a:r>
            <a:endParaRPr lang="en-US" dirty="0"/>
          </a:p>
          <a:p>
            <a:pPr lvl="1"/>
            <a:r>
              <a:rPr lang="en-US" dirty="0" err="1"/>
              <a:t>Adopción</a:t>
            </a:r>
            <a:endParaRPr lang="en-US" dirty="0"/>
          </a:p>
          <a:p>
            <a:pPr lvl="2"/>
            <a:r>
              <a:rPr lang="en-US" dirty="0"/>
              <a:t>Gal 3:26-4:7, </a:t>
            </a:r>
            <a:r>
              <a:rPr lang="es-ES" dirty="0"/>
              <a:t>Todos Los Que Bautizaron En Cristo – Vestíos De Cristo: </a:t>
            </a:r>
            <a:endParaRPr lang="en-US" dirty="0"/>
          </a:p>
          <a:p>
            <a:pPr lvl="3"/>
            <a:r>
              <a:rPr lang="es-ES" dirty="0"/>
              <a:t>Igualdad De Posiciones</a:t>
            </a:r>
          </a:p>
          <a:p>
            <a:pPr lvl="3"/>
            <a:r>
              <a:rPr lang="es-ES" dirty="0"/>
              <a:t>Niños Adoptados</a:t>
            </a:r>
          </a:p>
          <a:p>
            <a:pPr lvl="3"/>
            <a:r>
              <a:rPr lang="es-ES" dirty="0"/>
              <a:t>Esclavos Del Hijo Y, Por Lo Tanto, Herederos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9BB4196-89EE-4190-AD1F-7CEDB2DAF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4896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 CRISTO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err="1"/>
              <a:t>Bendiciones</a:t>
            </a:r>
            <a:r>
              <a:rPr lang="en-US" dirty="0"/>
              <a:t> Del </a:t>
            </a:r>
            <a:r>
              <a:rPr lang="en-US" dirty="0" err="1"/>
              <a:t>Discipulado</a:t>
            </a:r>
            <a:endParaRPr lang="en-US" dirty="0"/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err="1"/>
              <a:t>Lecciones</a:t>
            </a:r>
            <a:endParaRPr lang="en-US" dirty="0"/>
          </a:p>
          <a:p>
            <a:pPr lvl="1"/>
            <a:r>
              <a:rPr lang="en-US" dirty="0" err="1"/>
              <a:t>Redimido</a:t>
            </a:r>
            <a:r>
              <a:rPr lang="en-US" dirty="0"/>
              <a:t> – </a:t>
            </a:r>
            <a:r>
              <a:rPr lang="en-US" dirty="0" err="1"/>
              <a:t>Reconciliado</a:t>
            </a:r>
            <a:endParaRPr lang="en-US" dirty="0"/>
          </a:p>
          <a:p>
            <a:pPr lvl="2"/>
            <a:r>
              <a:rPr lang="en-US" dirty="0" err="1"/>
              <a:t>Recomprado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9BB4196-89EE-4190-AD1F-7CEDB2DAF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3616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 CRISTO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err="1"/>
              <a:t>Bendiciones</a:t>
            </a:r>
            <a:r>
              <a:rPr lang="en-US" dirty="0"/>
              <a:t> Del </a:t>
            </a:r>
            <a:r>
              <a:rPr lang="en-US" dirty="0" err="1"/>
              <a:t>Discipulado</a:t>
            </a:r>
            <a:endParaRPr lang="en-US" dirty="0"/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err="1"/>
              <a:t>Lecciones</a:t>
            </a:r>
            <a:endParaRPr lang="en-US" dirty="0"/>
          </a:p>
          <a:p>
            <a:pPr lvl="1"/>
            <a:r>
              <a:rPr lang="en-US" dirty="0"/>
              <a:t>Un </a:t>
            </a:r>
            <a:r>
              <a:rPr lang="en-US" dirty="0" err="1"/>
              <a:t>Templo</a:t>
            </a:r>
            <a:r>
              <a:rPr lang="en-US" dirty="0"/>
              <a:t> De Dios</a:t>
            </a:r>
          </a:p>
          <a:p>
            <a:pPr lvl="2"/>
            <a:r>
              <a:rPr lang="en-US" dirty="0"/>
              <a:t>2 Cor 6:14-18, </a:t>
            </a:r>
            <a:r>
              <a:rPr lang="es-ES" dirty="0"/>
              <a:t>¿Qué asociación tiene el templo de Dios con los ídolos?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9BB4196-89EE-4190-AD1F-7CEDB2DAF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5393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 CRISTO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err="1"/>
              <a:t>Bendiciones</a:t>
            </a:r>
            <a:r>
              <a:rPr lang="en-US" dirty="0"/>
              <a:t> Del </a:t>
            </a:r>
            <a:r>
              <a:rPr lang="en-US" dirty="0" err="1"/>
              <a:t>Discipulado</a:t>
            </a:r>
            <a:endParaRPr lang="en-US" dirty="0"/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err="1"/>
              <a:t>Lecciones</a:t>
            </a:r>
            <a:endParaRPr lang="en-US" dirty="0"/>
          </a:p>
          <a:p>
            <a:pPr lvl="1"/>
            <a:r>
              <a:rPr lang="en-US" dirty="0"/>
              <a:t>Dios es </a:t>
            </a:r>
            <a:r>
              <a:rPr lang="en-US" dirty="0" err="1"/>
              <a:t>capaz</a:t>
            </a:r>
            <a:endParaRPr lang="en-US" dirty="0"/>
          </a:p>
          <a:p>
            <a:pPr lvl="2"/>
            <a:r>
              <a:rPr lang="en-US" dirty="0"/>
              <a:t>Ef 3:14-21, </a:t>
            </a:r>
            <a:r>
              <a:rPr lang="en-US" dirty="0" err="1"/>
              <a:t>Oración</a:t>
            </a:r>
            <a:endParaRPr lang="en-US" dirty="0"/>
          </a:p>
          <a:p>
            <a:pPr lvl="3"/>
            <a:r>
              <a:rPr lang="es-ES" dirty="0"/>
              <a:t>Inspirando fe en Dios</a:t>
            </a:r>
          </a:p>
          <a:p>
            <a:pPr lvl="3"/>
            <a:r>
              <a:rPr lang="es-ES" dirty="0"/>
              <a:t>Dios es totalmente capaz de hacer lo que promete</a:t>
            </a:r>
          </a:p>
          <a:p>
            <a:pPr lvl="3"/>
            <a:r>
              <a:rPr lang="es-ES"/>
              <a:t>Incluso </a:t>
            </a:r>
            <a:r>
              <a:rPr lang="es-ES" dirty="0"/>
              <a:t>más allá de lo que </a:t>
            </a:r>
            <a:r>
              <a:rPr lang="es-ES"/>
              <a:t>podemos comprender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9BB4196-89EE-4190-AD1F-7CEDB2DAF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3801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Editorial">
  <a:themeElements>
    <a:clrScheme name="Blue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Editorial">
      <a:majorFont>
        <a:latin typeface="Didot"/>
        <a:ea typeface="Didot"/>
        <a:cs typeface="Didot"/>
      </a:majorFont>
      <a:minorFont>
        <a:latin typeface="Didot"/>
        <a:ea typeface="Didot"/>
        <a:cs typeface="Didot"/>
      </a:minorFont>
    </a:fontScheme>
    <a:fmtScheme name="Editorial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>
              <a:hueOff val="109193"/>
              <a:satOff val="-4874"/>
              <a:lumOff val="12971"/>
            </a:schemeClr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324863"/>
            </a:solidFill>
            <a:effectLst/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Editorial">
  <a:themeElements>
    <a:clrScheme name="Editorial">
      <a:dk1>
        <a:srgbClr val="000000"/>
      </a:dk1>
      <a:lt1>
        <a:srgbClr val="FFFFFF"/>
      </a:lt1>
      <a:dk2>
        <a:srgbClr val="615F5C"/>
      </a:dk2>
      <a:lt2>
        <a:srgbClr val="D6D3CB"/>
      </a:lt2>
      <a:accent1>
        <a:srgbClr val="4D76A4"/>
      </a:accent1>
      <a:accent2>
        <a:srgbClr val="729460"/>
      </a:accent2>
      <a:accent3>
        <a:srgbClr val="D6AD40"/>
      </a:accent3>
      <a:accent4>
        <a:srgbClr val="DC7D39"/>
      </a:accent4>
      <a:accent5>
        <a:srgbClr val="C36061"/>
      </a:accent5>
      <a:accent6>
        <a:srgbClr val="7E649B"/>
      </a:accent6>
      <a:hlink>
        <a:srgbClr val="0000FF"/>
      </a:hlink>
      <a:folHlink>
        <a:srgbClr val="FF00FF"/>
      </a:folHlink>
    </a:clrScheme>
    <a:fontScheme name="Editorial">
      <a:majorFont>
        <a:latin typeface="Didot"/>
        <a:ea typeface="Didot"/>
        <a:cs typeface="Didot"/>
      </a:majorFont>
      <a:minorFont>
        <a:latin typeface="Didot"/>
        <a:ea typeface="Didot"/>
        <a:cs typeface="Didot"/>
      </a:minorFont>
    </a:fontScheme>
    <a:fmtScheme name="Editorial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>
              <a:hueOff val="109193"/>
              <a:satOff val="-4874"/>
              <a:lumOff val="12971"/>
            </a:schemeClr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324863"/>
            </a:solidFill>
            <a:effectLst/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1203</TotalTime>
  <Words>357</Words>
  <Application>Microsoft Office PowerPoint</Application>
  <PresentationFormat>Custom</PresentationFormat>
  <Paragraphs>92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20" baseType="lpstr">
      <vt:lpstr>Calibri</vt:lpstr>
      <vt:lpstr>Courier New</vt:lpstr>
      <vt:lpstr>Didot</vt:lpstr>
      <vt:lpstr>Helvetica</vt:lpstr>
      <vt:lpstr>Helvetica Neue</vt:lpstr>
      <vt:lpstr>Palatino</vt:lpstr>
      <vt:lpstr>Wingdings</vt:lpstr>
      <vt:lpstr>Zapf Dingbats</vt:lpstr>
      <vt:lpstr>Editorial</vt:lpstr>
      <vt:lpstr>Efesios EN CRISTO</vt:lpstr>
      <vt:lpstr>EN CRISTO</vt:lpstr>
      <vt:lpstr>EN CRISTO</vt:lpstr>
      <vt:lpstr>EN CRISTO</vt:lpstr>
      <vt:lpstr>EN CRISTO</vt:lpstr>
      <vt:lpstr>EN CRISTO</vt:lpstr>
      <vt:lpstr>EN CRISTO</vt:lpstr>
      <vt:lpstr>EN CRISTO</vt:lpstr>
      <vt:lpstr>EN CRISTO</vt:lpstr>
      <vt:lpstr>EN CRISTO</vt:lpstr>
      <vt:lpstr>EN CRISTO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rdward</dc:creator>
  <cp:lastModifiedBy>Ross Ward</cp:lastModifiedBy>
  <cp:revision>381</cp:revision>
  <dcterms:modified xsi:type="dcterms:W3CDTF">2022-07-31T12:34:34Z</dcterms:modified>
</cp:coreProperties>
</file>