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14"/>
  </p:notesMasterIdLst>
  <p:sldIdLst>
    <p:sldId id="256" r:id="rId2"/>
    <p:sldId id="275" r:id="rId3"/>
    <p:sldId id="281" r:id="rId4"/>
    <p:sldId id="276" r:id="rId5"/>
    <p:sldId id="287" r:id="rId6"/>
    <p:sldId id="288" r:id="rId7"/>
    <p:sldId id="289" r:id="rId8"/>
    <p:sldId id="282" r:id="rId9"/>
    <p:sldId id="290" r:id="rId10"/>
    <p:sldId id="279" r:id="rId11"/>
    <p:sldId id="286" r:id="rId12"/>
    <p:sldId id="291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7" autoAdjust="0"/>
    <p:restoredTop sz="88310" autoAdjust="0"/>
  </p:normalViewPr>
  <p:slideViewPr>
    <p:cSldViewPr snapToGrid="0">
      <p:cViewPr varScale="1">
        <p:scale>
          <a:sx n="80" d="100"/>
          <a:sy n="80" d="100"/>
        </p:scale>
        <p:origin x="160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0FCF2-CAFE-4D84-9910-5A3F357C224A}" type="datetimeFigureOut">
              <a:rPr lang="en-US" smtClean="0"/>
              <a:t>8/8/2022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4A8FC2-5EA1-4E69-BE63-8E63924E8B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104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ctr">
            <a:normAutofit/>
          </a:bodyPr>
          <a:lstStyle>
            <a:lvl1pPr algn="ctr">
              <a:lnSpc>
                <a:spcPct val="85000"/>
              </a:lnSpc>
              <a:defRPr sz="7200" b="1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ctr">
              <a:buNone/>
              <a:defRPr sz="2800" b="1" cap="all" spc="2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CBBCF-8F22-4CB2-ABED-199FAFEEFE93}" type="datetime1">
              <a:rPr lang="en-US" smtClean="0"/>
              <a:t>8/8/2022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43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68438"/>
          </a:xfrm>
        </p:spPr>
        <p:txBody>
          <a:bodyPr anchor="ctr"/>
          <a:lstStyle>
            <a:lvl1pPr algn="ctr"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558636"/>
            <a:ext cx="7543801" cy="4901150"/>
          </a:xfrm>
        </p:spPr>
        <p:txBody>
          <a:bodyPr/>
          <a:lstStyle>
            <a:lvl1pPr marL="0" indent="0">
              <a:defRPr sz="3600" b="1"/>
            </a:lvl1pPr>
            <a:lvl2pPr marL="685800" indent="-485775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200"/>
            </a:lvl2pPr>
            <a:lvl3pPr marL="1028700" indent="-3492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 sz="2400"/>
            </a:lvl3pPr>
            <a:lvl4pPr marL="1257300" indent="-234950">
              <a:buFont typeface="Wingdings" panose="05000000000000000000" pitchFamily="2" charset="2"/>
              <a:buChar char="§"/>
              <a:defRPr sz="2400"/>
            </a:lvl4pPr>
            <a:lvl5pPr marL="1319213" indent="-182563"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83771-BBA2-4E20-9AAC-753B24CDA2EF}" type="datetime1">
              <a:rPr lang="en-US" smtClean="0"/>
              <a:t>8/8/2022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733895-F56C-49CE-8B7A-E3019BB3618E}"/>
              </a:ext>
            </a:extLst>
          </p:cNvPr>
          <p:cNvCxnSpPr/>
          <p:nvPr userDrawn="1"/>
        </p:nvCxnSpPr>
        <p:spPr>
          <a:xfrm>
            <a:off x="895149" y="1332596"/>
            <a:ext cx="7475220" cy="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359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85CC-000A-4EB5-B915-9235FC1E241D}" type="datetime1">
              <a:rPr lang="en-US" smtClean="0"/>
              <a:t>8/8/2022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541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EA059-9F00-44B3-AF7C-4D3B4ACEA891}" type="datetime1">
              <a:rPr lang="en-US" smtClean="0"/>
              <a:t>8/8/2022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0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C77CC-0620-4DF6-A579-D0EE72F8F726}" type="datetime1">
              <a:rPr lang="en-US" smtClean="0"/>
              <a:t>8/8/2022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058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5190-0962-41B0-9ABA-B614A0FFCC21}" type="datetime1">
              <a:rPr lang="en-US" smtClean="0"/>
              <a:t>8/8/2022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563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2" y="0"/>
            <a:ext cx="231654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 anchor="ctr">
            <a:normAutofit/>
          </a:bodyPr>
          <a:lstStyle>
            <a:lvl1pPr>
              <a:defRPr sz="4800" b="1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5223" y="311727"/>
            <a:ext cx="5622521" cy="6513184"/>
          </a:xfrm>
        </p:spPr>
        <p:txBody>
          <a:bodyPr/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  <a:lvl2pPr marL="457200" indent="-371475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</a:defRPr>
            </a:lvl2pPr>
            <a:lvl3pPr marL="800100" indent="-349250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</a:defRPr>
            </a:lvl3pPr>
            <a:lvl4pPr marL="1143000" indent="-3492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</a:defRPr>
            </a:lvl4pPr>
            <a:lvl5pPr marL="1485900" indent="-349250">
              <a:buClr>
                <a:schemeClr val="accent2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 lIns="91440" rIns="91440" anchor="ctr">
            <a:noAutofit/>
          </a:bodyPr>
          <a:lstStyle>
            <a:lvl1pPr marL="0" indent="0" algn="ctr">
              <a:buNone/>
              <a:defRPr sz="4000" b="1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180117" y="6459786"/>
            <a:ext cx="1963883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0125BC2E-2F7B-49DB-ACE6-A4E4F0812AA3}" type="datetime1">
              <a:rPr lang="en-US" smtClean="0"/>
              <a:t>8/8/2022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55964" y="6305203"/>
            <a:ext cx="859651" cy="519708"/>
          </a:xfrm>
        </p:spPr>
        <p:txBody>
          <a:bodyPr/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fld id="{07D7E5E9-81BA-4A70-AA4D-A4B1EC0816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6D646-D501-4619-B3E2-48309B8A3753}"/>
              </a:ext>
            </a:extLst>
          </p:cNvPr>
          <p:cNvSpPr/>
          <p:nvPr userDrawn="1"/>
        </p:nvSpPr>
        <p:spPr>
          <a:xfrm rot="5400000">
            <a:off x="1429024" y="1449805"/>
            <a:ext cx="259221" cy="311727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46672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8979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D26AE63-5B15-4901-BC20-DD1796324A14}" type="datetime1">
              <a:rPr lang="en-US" smtClean="0"/>
              <a:t>8/8/2022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6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8" r:id="rId3"/>
    <p:sldLayoutId id="2147483689" r:id="rId4"/>
    <p:sldLayoutId id="2147483690" r:id="rId5"/>
    <p:sldLayoutId id="2147483691" r:id="rId6"/>
    <p:sldLayoutId id="2147483692" r:id="rId7"/>
  </p:sldLayoutIdLst>
  <p:hf hdr="0" ft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8956-1FB9-400A-9CD2-C6D4CC22C4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Life Lived By The Spirit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7E6A68F-89AD-425C-8262-A1C1AC5155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Rom 7:19-24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E9F559-5CE7-4975-9F23-F48D650E0019}"/>
              </a:ext>
            </a:extLst>
          </p:cNvPr>
          <p:cNvSpPr txBox="1"/>
          <p:nvPr/>
        </p:nvSpPr>
        <p:spPr>
          <a:xfrm>
            <a:off x="0" y="3555671"/>
            <a:ext cx="9143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Self-Control</a:t>
            </a:r>
          </a:p>
        </p:txBody>
      </p:sp>
    </p:spTree>
    <p:extLst>
      <p:ext uri="{BB962C8B-B14F-4D97-AF65-F5344CB8AC3E}">
        <p14:creationId xmlns:p14="http://schemas.microsoft.com/office/powerpoint/2010/main" val="4255414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Life Lived By The Spirit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Fruit of the Spirit</a:t>
            </a:r>
          </a:p>
          <a:p>
            <a:pPr lvl="1"/>
            <a:r>
              <a:rPr lang="en-US" dirty="0"/>
              <a:t>Inter-Personal</a:t>
            </a:r>
          </a:p>
          <a:p>
            <a:pPr lvl="2"/>
            <a:r>
              <a:rPr lang="en-US" dirty="0"/>
              <a:t>Peace, Patience, Graciousness, Good </a:t>
            </a:r>
          </a:p>
          <a:p>
            <a:pPr lvl="1"/>
            <a:r>
              <a:rPr lang="en-US" dirty="0"/>
              <a:t>Inner-Personal</a:t>
            </a:r>
          </a:p>
          <a:p>
            <a:pPr lvl="2"/>
            <a:r>
              <a:rPr lang="en-US" dirty="0"/>
              <a:t>Self-Control</a:t>
            </a:r>
          </a:p>
          <a:p>
            <a:pPr lvl="3"/>
            <a:r>
              <a:rPr lang="en-US" dirty="0"/>
              <a:t>Meekness</a:t>
            </a:r>
          </a:p>
          <a:p>
            <a:pPr lvl="3"/>
            <a:r>
              <a:rPr lang="en-US" dirty="0"/>
              <a:t>Temperance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548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Life Lived By The Spirit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Inner-Personal Relationship</a:t>
            </a:r>
          </a:p>
          <a:p>
            <a:pPr lvl="1"/>
            <a:r>
              <a:rPr lang="en-US" dirty="0"/>
              <a:t>Gal 5:16-25, The Spirit Led Life</a:t>
            </a:r>
          </a:p>
          <a:p>
            <a:pPr lvl="2"/>
            <a:r>
              <a:rPr lang="en-US" dirty="0"/>
              <a:t>Meekness</a:t>
            </a:r>
          </a:p>
          <a:p>
            <a:pPr lvl="3"/>
            <a:r>
              <a:rPr lang="en-US" dirty="0"/>
              <a:t>Control of our Strengths</a:t>
            </a:r>
          </a:p>
          <a:p>
            <a:pPr lvl="2"/>
            <a:r>
              <a:rPr lang="en-US" dirty="0"/>
              <a:t>Temperance</a:t>
            </a:r>
          </a:p>
          <a:p>
            <a:pPr lvl="3"/>
            <a:r>
              <a:rPr lang="en-US" dirty="0"/>
              <a:t>Control of our Weaknesses (Desires)</a:t>
            </a:r>
          </a:p>
          <a:p>
            <a:pPr lvl="1"/>
            <a:r>
              <a:rPr lang="en-US" dirty="0"/>
              <a:t>Self-Control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Introduction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866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Life Lived By The Spirit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Meekness</a:t>
            </a:r>
          </a:p>
          <a:p>
            <a:pPr lvl="1"/>
            <a:r>
              <a:rPr lang="en-US" dirty="0"/>
              <a:t>Definitions:</a:t>
            </a:r>
          </a:p>
          <a:p>
            <a:pPr lvl="2"/>
            <a:r>
              <a:rPr lang="en-US" dirty="0"/>
              <a:t>Vines, The common assumption is that when a man is meek it is because he cannot help himself; but the Lord was ‘meek’ because he had the infinite resources of God at His command. </a:t>
            </a:r>
          </a:p>
          <a:p>
            <a:pPr lvl="2"/>
            <a:r>
              <a:rPr lang="en-US" dirty="0"/>
              <a:t>Vines, negatively, meekness is the opposite to Self-Assertiveness and Self-Interest.</a:t>
            </a:r>
          </a:p>
          <a:p>
            <a:pPr lvl="2"/>
            <a:r>
              <a:rPr lang="en-US" dirty="0"/>
              <a:t>BN, Is neither meanness nor a surrender of our rights, nor cowardice; but it is the opposite of sudden Anger, of Malice, of Long-Harbored Vengeance.</a:t>
            </a:r>
          </a:p>
          <a:p>
            <a:pPr lvl="2"/>
            <a:r>
              <a:rPr lang="en-US" dirty="0"/>
              <a:t>Antonyms</a:t>
            </a:r>
          </a:p>
          <a:p>
            <a:pPr lvl="3"/>
            <a:r>
              <a:rPr lang="en-US" dirty="0"/>
              <a:t>Quarreler, Wrangler, Fighter, Envious, Rough, Obstinate, Preeminent, Retaliatory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Bearing Spiritual Fruit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876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Life Lived By The Spirit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Meekness</a:t>
            </a:r>
          </a:p>
          <a:p>
            <a:pPr lvl="1"/>
            <a:r>
              <a:rPr lang="en-US" dirty="0"/>
              <a:t>Nature Of Christ</a:t>
            </a:r>
          </a:p>
          <a:p>
            <a:pPr lvl="2"/>
            <a:r>
              <a:rPr lang="en-US" dirty="0"/>
              <a:t>Mt 21:5, King Riding A Donkey</a:t>
            </a:r>
          </a:p>
          <a:p>
            <a:pPr lvl="3"/>
            <a:r>
              <a:rPr lang="en-US" dirty="0"/>
              <a:t>Not A Horse (Sign Of Strength)</a:t>
            </a:r>
          </a:p>
          <a:p>
            <a:pPr lvl="2"/>
            <a:r>
              <a:rPr lang="en-US" dirty="0"/>
              <a:t>Mt 11:28-30, Meek And Lowly In Heart</a:t>
            </a:r>
          </a:p>
          <a:p>
            <a:pPr lvl="2"/>
            <a:r>
              <a:rPr lang="en-US" dirty="0"/>
              <a:t>2 Cor 10:1, Paul Invokes the Meekness and Gentleness of Christ</a:t>
            </a:r>
          </a:p>
          <a:p>
            <a:pPr lvl="3"/>
            <a:r>
              <a:rPr lang="en-US" dirty="0"/>
              <a:t>He did not wish to use severity and took no pleasure in it</a:t>
            </a:r>
          </a:p>
          <a:p>
            <a:pPr lvl="2"/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Bearing Spiritual Fruit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872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Life Lived By The Spirit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Meekness</a:t>
            </a:r>
          </a:p>
          <a:p>
            <a:pPr lvl="1"/>
            <a:r>
              <a:rPr lang="en-US" dirty="0"/>
              <a:t>In Instruction</a:t>
            </a:r>
          </a:p>
          <a:p>
            <a:pPr lvl="2"/>
            <a:r>
              <a:rPr lang="en-US" dirty="0"/>
              <a:t>Jas 1:19-26, Receive with Meekness the engrafted word</a:t>
            </a:r>
          </a:p>
          <a:p>
            <a:pPr lvl="2"/>
            <a:r>
              <a:rPr lang="en-US" dirty="0"/>
              <a:t>The Contentious</a:t>
            </a:r>
          </a:p>
          <a:p>
            <a:pPr lvl="3"/>
            <a:r>
              <a:rPr lang="en-US" dirty="0"/>
              <a:t>Rom 2:8, Act 13:44-46, 17:4-5, 10-15</a:t>
            </a:r>
          </a:p>
          <a:p>
            <a:pPr lvl="1" indent="-349250"/>
            <a:r>
              <a:rPr lang="en-US" dirty="0"/>
              <a:t>In Relationships</a:t>
            </a:r>
          </a:p>
          <a:p>
            <a:pPr lvl="2"/>
            <a:r>
              <a:rPr lang="en-US" dirty="0"/>
              <a:t>Tit 3:1-3, To Authorities</a:t>
            </a:r>
          </a:p>
          <a:p>
            <a:pPr lvl="3"/>
            <a:r>
              <a:rPr lang="en-US" dirty="0"/>
              <a:t>Not Brawler But Meek And Gentle</a:t>
            </a:r>
          </a:p>
          <a:p>
            <a:pPr lvl="2"/>
            <a:r>
              <a:rPr lang="en-US" dirty="0"/>
              <a:t>Eph 4:1-3, 31-32, Among Fellow Christians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Bearing Spiritual Fruit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834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Life Lived By The Spirit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Meekness</a:t>
            </a:r>
          </a:p>
          <a:p>
            <a:pPr lvl="1"/>
            <a:r>
              <a:rPr lang="en-US" dirty="0"/>
              <a:t>Teachers &amp; Elders</a:t>
            </a:r>
          </a:p>
          <a:p>
            <a:pPr lvl="2"/>
            <a:r>
              <a:rPr lang="en-US" dirty="0"/>
              <a:t>2 Tim 2:24-26, Timothy</a:t>
            </a:r>
          </a:p>
          <a:p>
            <a:pPr lvl="2"/>
            <a:r>
              <a:rPr lang="en-US" dirty="0"/>
              <a:t>Jas 3:13-18, Unqualified Ambitious </a:t>
            </a:r>
          </a:p>
          <a:p>
            <a:pPr lvl="2"/>
            <a:r>
              <a:rPr lang="en-US" dirty="0"/>
              <a:t>1 Pet 3:15, Teaching Disciple </a:t>
            </a:r>
          </a:p>
          <a:p>
            <a:pPr lvl="1"/>
            <a:r>
              <a:rPr lang="en-US" dirty="0"/>
              <a:t>In Enduring Wrong</a:t>
            </a:r>
          </a:p>
          <a:p>
            <a:pPr lvl="2"/>
            <a:r>
              <a:rPr lang="en-US" dirty="0"/>
              <a:t>1 Pet 2:19-21, Christ Our Example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Bearing Spiritual Fruit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276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Life Lived By The Spirit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Temperance</a:t>
            </a:r>
          </a:p>
          <a:p>
            <a:pPr lvl="1"/>
            <a:r>
              <a:rPr lang="en-US" dirty="0"/>
              <a:t>Definitions:</a:t>
            </a:r>
          </a:p>
          <a:p>
            <a:pPr lvl="2"/>
            <a:r>
              <a:rPr lang="en-US" dirty="0"/>
              <a:t>Self-Control</a:t>
            </a:r>
          </a:p>
          <a:p>
            <a:pPr lvl="2"/>
            <a:r>
              <a:rPr lang="en-US" dirty="0"/>
              <a:t>Thayer, One who Masters his Desires and Passions</a:t>
            </a:r>
          </a:p>
          <a:p>
            <a:pPr lvl="2"/>
            <a:r>
              <a:rPr lang="en-US" dirty="0"/>
              <a:t>Antonym – Incontinent or Intemperate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Bearing Spiritual Fruit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64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Life Lived By The Spirit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Temperance (Self-Control)</a:t>
            </a:r>
          </a:p>
          <a:p>
            <a:pPr lvl="1"/>
            <a:r>
              <a:rPr lang="en-US" dirty="0"/>
              <a:t>Controlling Desires</a:t>
            </a:r>
          </a:p>
          <a:p>
            <a:pPr lvl="2"/>
            <a:r>
              <a:rPr lang="en-US" dirty="0"/>
              <a:t>1 Pet 4:3-4, Revelry</a:t>
            </a:r>
          </a:p>
          <a:p>
            <a:pPr lvl="3"/>
            <a:r>
              <a:rPr lang="en-US" dirty="0"/>
              <a:t>Sexual Immorality</a:t>
            </a:r>
          </a:p>
          <a:p>
            <a:pPr lvl="3"/>
            <a:r>
              <a:rPr lang="en-US" dirty="0"/>
              <a:t>Drunkenness </a:t>
            </a:r>
          </a:p>
          <a:p>
            <a:pPr lvl="3"/>
            <a:r>
              <a:rPr lang="en-US" dirty="0"/>
              <a:t>Reveling </a:t>
            </a:r>
          </a:p>
          <a:p>
            <a:pPr lvl="3"/>
            <a:r>
              <a:rPr lang="en-US" dirty="0"/>
              <a:t>Drinking Parties</a:t>
            </a:r>
          </a:p>
          <a:p>
            <a:pPr lvl="1"/>
            <a:r>
              <a:rPr lang="en-US" dirty="0"/>
              <a:t>All Things</a:t>
            </a:r>
          </a:p>
          <a:p>
            <a:pPr lvl="2"/>
            <a:r>
              <a:rPr lang="en-US" dirty="0"/>
              <a:t>1 Cor 9:24-27, Athletics </a:t>
            </a:r>
          </a:p>
          <a:p>
            <a:pPr lvl="3"/>
            <a:r>
              <a:rPr lang="en-US" dirty="0"/>
              <a:t>1 Cor 6:12, Paul Subjugates His Body</a:t>
            </a:r>
          </a:p>
          <a:p>
            <a:pPr lvl="1"/>
            <a:r>
              <a:rPr lang="en-US" dirty="0"/>
              <a:t>An Exception</a:t>
            </a:r>
          </a:p>
          <a:p>
            <a:pPr lvl="2"/>
            <a:r>
              <a:rPr lang="en-US" dirty="0"/>
              <a:t>1 Cor 7:2-10, Husband – Wife Relationship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Bearing Spiritual Fruit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146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Life Lived By The Spirit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Summary</a:t>
            </a:r>
          </a:p>
          <a:p>
            <a:pPr lvl="1"/>
            <a:r>
              <a:rPr lang="en-US" dirty="0"/>
              <a:t>Self-Control</a:t>
            </a:r>
          </a:p>
          <a:p>
            <a:pPr lvl="2"/>
            <a:r>
              <a:rPr lang="en-US" dirty="0"/>
              <a:t>Meekness – Strengths</a:t>
            </a:r>
          </a:p>
          <a:p>
            <a:pPr lvl="2"/>
            <a:r>
              <a:rPr lang="en-US" dirty="0"/>
              <a:t>Temperance – Desires</a:t>
            </a:r>
          </a:p>
          <a:p>
            <a:pPr lvl="1"/>
            <a:r>
              <a:rPr lang="en-US" dirty="0"/>
              <a:t>War Of Desires and Will</a:t>
            </a:r>
          </a:p>
          <a:p>
            <a:pPr lvl="2"/>
            <a:r>
              <a:rPr lang="en-US" dirty="0"/>
              <a:t>Gal 5:16-17, Flesh Vs. Spirit</a:t>
            </a:r>
          </a:p>
          <a:p>
            <a:pPr lvl="2"/>
            <a:r>
              <a:rPr lang="en-US" dirty="0"/>
              <a:t>Rom 7:14-25, Paul’s Own Personal Struggles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Bearing Spiritual Fruit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22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Life Lived By The Spirit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Enduring &amp; Steadfast</a:t>
            </a:r>
          </a:p>
          <a:p>
            <a:pPr lvl="2"/>
            <a:r>
              <a:rPr lang="en-US" dirty="0"/>
              <a:t>Yielding Vs. Flip Floppy</a:t>
            </a:r>
          </a:p>
          <a:p>
            <a:pPr lvl="2"/>
            <a:r>
              <a:rPr lang="en-US" dirty="0"/>
              <a:t>Obstinate Vs Strong</a:t>
            </a:r>
          </a:p>
          <a:p>
            <a:pPr lvl="1"/>
            <a:r>
              <a:rPr lang="en-US" dirty="0"/>
              <a:t>Meekness</a:t>
            </a:r>
          </a:p>
          <a:p>
            <a:pPr lvl="2"/>
            <a:r>
              <a:rPr lang="en-US" dirty="0"/>
              <a:t>Yielding To Others</a:t>
            </a:r>
          </a:p>
          <a:p>
            <a:pPr lvl="2"/>
            <a:r>
              <a:rPr lang="en-US" dirty="0"/>
              <a:t>Letting Others </a:t>
            </a:r>
          </a:p>
          <a:p>
            <a:pPr lvl="3"/>
            <a:r>
              <a:rPr lang="en-US" dirty="0"/>
              <a:t>Win</a:t>
            </a:r>
          </a:p>
          <a:p>
            <a:pPr lvl="3"/>
            <a:r>
              <a:rPr lang="en-US" dirty="0"/>
              <a:t>Be Better</a:t>
            </a:r>
          </a:p>
          <a:p>
            <a:pPr lvl="3"/>
            <a:r>
              <a:rPr lang="en-US" dirty="0"/>
              <a:t>Be Right</a:t>
            </a:r>
          </a:p>
          <a:p>
            <a:pPr lvl="2"/>
            <a:r>
              <a:rPr lang="en-US" dirty="0"/>
              <a:t>Product of Age</a:t>
            </a:r>
          </a:p>
          <a:p>
            <a:pPr lvl="3"/>
            <a:r>
              <a:rPr lang="en-US" dirty="0"/>
              <a:t>Because You Just Can’t </a:t>
            </a:r>
          </a:p>
          <a:p>
            <a:pPr lvl="2"/>
            <a:r>
              <a:rPr lang="en-US" dirty="0"/>
              <a:t>Antonyms</a:t>
            </a:r>
          </a:p>
          <a:p>
            <a:pPr lvl="3"/>
            <a:r>
              <a:rPr lang="en-US" dirty="0"/>
              <a:t>Quarreler, Wrangler, Fighter, Envious, Rough, Obstinate, Preeminent, Retaliatory </a:t>
            </a:r>
          </a:p>
          <a:p>
            <a:pPr lvl="3"/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Bearing Spiritual Fruit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905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Life Lived By The Spirit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Temperance</a:t>
            </a:r>
          </a:p>
          <a:p>
            <a:pPr lvl="2"/>
            <a:r>
              <a:rPr lang="en-US" dirty="0"/>
              <a:t>Strong/Overcoming/Conquering “Things” </a:t>
            </a:r>
          </a:p>
          <a:p>
            <a:pPr lvl="2"/>
            <a:r>
              <a:rPr lang="en-US" dirty="0"/>
              <a:t>Does Life Control Us Or Do We Control Life</a:t>
            </a:r>
          </a:p>
          <a:p>
            <a:pPr lvl="3"/>
            <a:r>
              <a:rPr lang="en-US" dirty="0"/>
              <a:t>We Are In Control</a:t>
            </a:r>
          </a:p>
          <a:p>
            <a:pPr lvl="4"/>
            <a:r>
              <a:rPr lang="en-US" dirty="0"/>
              <a:t>Self</a:t>
            </a:r>
          </a:p>
          <a:p>
            <a:pPr lvl="4"/>
            <a:r>
              <a:rPr lang="en-US" dirty="0"/>
              <a:t>Feelings</a:t>
            </a:r>
          </a:p>
          <a:p>
            <a:pPr lvl="4"/>
            <a:r>
              <a:rPr lang="en-US" dirty="0"/>
              <a:t>Attitudes</a:t>
            </a:r>
          </a:p>
          <a:p>
            <a:pPr lvl="2"/>
            <a:r>
              <a:rPr lang="en-US" dirty="0"/>
              <a:t>Antonyms</a:t>
            </a:r>
          </a:p>
          <a:p>
            <a:pPr lvl="3"/>
            <a:r>
              <a:rPr lang="en-US" dirty="0"/>
              <a:t>Incontinent, Intemperate, Weak, Shifting </a:t>
            </a:r>
          </a:p>
          <a:p>
            <a:pPr lvl="3"/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Bearing Spiritual Fruit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837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778</TotalTime>
  <Words>537</Words>
  <Application>Microsoft Office PowerPoint</Application>
  <PresentationFormat>On-screen Show (4:3)</PresentationFormat>
  <Paragraphs>128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Retrospect</vt:lpstr>
      <vt:lpstr>Life Lived By The Spirit</vt:lpstr>
      <vt:lpstr>Life Lived By The Spirit</vt:lpstr>
      <vt:lpstr>Life Lived By The Spirit</vt:lpstr>
      <vt:lpstr>Life Lived By The Spirit</vt:lpstr>
      <vt:lpstr>Life Lived By The Spirit</vt:lpstr>
      <vt:lpstr>Life Lived By The Spirit</vt:lpstr>
      <vt:lpstr>Life Lived By The Spirit</vt:lpstr>
      <vt:lpstr>Life Lived By The Spirit</vt:lpstr>
      <vt:lpstr>Life Lived By The Spirit</vt:lpstr>
      <vt:lpstr>Life Lived By The Spirit</vt:lpstr>
      <vt:lpstr>Life Lived By The Spirit</vt:lpstr>
      <vt:lpstr>Life Lived By The Spirit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Fruit of the Spirit</dc:title>
  <dc:creator>Ross Ward</dc:creator>
  <cp:lastModifiedBy>Ross Ward</cp:lastModifiedBy>
  <cp:revision>309</cp:revision>
  <dcterms:created xsi:type="dcterms:W3CDTF">2021-06-03T14:59:18Z</dcterms:created>
  <dcterms:modified xsi:type="dcterms:W3CDTF">2022-08-08T12:31:38Z</dcterms:modified>
</cp:coreProperties>
</file>