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75" r:id="rId3"/>
    <p:sldId id="281" r:id="rId4"/>
    <p:sldId id="276" r:id="rId5"/>
    <p:sldId id="287" r:id="rId6"/>
    <p:sldId id="288" r:id="rId7"/>
    <p:sldId id="289" r:id="rId8"/>
    <p:sldId id="282" r:id="rId9"/>
    <p:sldId id="290" r:id="rId10"/>
    <p:sldId id="279" r:id="rId11"/>
    <p:sldId id="286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7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8/7/2022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8/7/2022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 7:19-24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9F559-5CE7-4975-9F23-F48D650E0019}"/>
              </a:ext>
            </a:extLst>
          </p:cNvPr>
          <p:cNvSpPr txBox="1"/>
          <p:nvPr/>
        </p:nvSpPr>
        <p:spPr>
          <a:xfrm>
            <a:off x="0" y="3555671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/>
              <a:t>Autodominio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</a:t>
            </a:r>
            <a:endParaRPr lang="en-US" dirty="0"/>
          </a:p>
          <a:p>
            <a:pPr lvl="1"/>
            <a:r>
              <a:rPr lang="en-US" dirty="0"/>
              <a:t>Inter - </a:t>
            </a:r>
            <a:r>
              <a:rPr lang="en-US" dirty="0" err="1"/>
              <a:t>Personales</a:t>
            </a:r>
            <a:endParaRPr lang="en-US" dirty="0"/>
          </a:p>
          <a:p>
            <a:pPr lvl="2"/>
            <a:r>
              <a:rPr lang="en-US" dirty="0"/>
              <a:t>Paz, </a:t>
            </a:r>
            <a:r>
              <a:rPr lang="en-US" dirty="0" err="1"/>
              <a:t>Paciencia</a:t>
            </a:r>
            <a:r>
              <a:rPr lang="en-US" dirty="0"/>
              <a:t>, </a:t>
            </a:r>
            <a:r>
              <a:rPr lang="en-US" dirty="0" err="1"/>
              <a:t>Gracia</a:t>
            </a:r>
            <a:r>
              <a:rPr lang="en-US" dirty="0"/>
              <a:t>, Bien</a:t>
            </a:r>
          </a:p>
          <a:p>
            <a:pPr lvl="1"/>
            <a:r>
              <a:rPr lang="en-US" dirty="0"/>
              <a:t>Interior- Personal</a:t>
            </a:r>
          </a:p>
          <a:p>
            <a:pPr lvl="2"/>
            <a:r>
              <a:rPr lang="en-US" dirty="0" err="1"/>
              <a:t>Autodominio</a:t>
            </a:r>
            <a:endParaRPr lang="en-US" dirty="0"/>
          </a:p>
          <a:p>
            <a:pPr lvl="2"/>
            <a:r>
              <a:rPr lang="en-US" dirty="0" err="1"/>
              <a:t>Mansedumbre</a:t>
            </a:r>
            <a:endParaRPr lang="en-US" dirty="0"/>
          </a:p>
          <a:p>
            <a:pPr lvl="2"/>
            <a:r>
              <a:rPr lang="en-US" dirty="0" err="1"/>
              <a:t>Templanza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Relación</a:t>
            </a:r>
            <a:r>
              <a:rPr lang="en-US" dirty="0"/>
              <a:t> Interior – Personal</a:t>
            </a:r>
          </a:p>
          <a:p>
            <a:pPr lvl="1"/>
            <a:r>
              <a:rPr lang="en-US" dirty="0"/>
              <a:t>Gal 5:16-25, </a:t>
            </a:r>
            <a:r>
              <a:rPr lang="es-ES" dirty="0"/>
              <a:t>El Espíritu </a:t>
            </a:r>
            <a:r>
              <a:rPr lang="es-ES" dirty="0" err="1"/>
              <a:t>Guió</a:t>
            </a:r>
            <a:r>
              <a:rPr lang="es-ES" dirty="0"/>
              <a:t> La Vida</a:t>
            </a:r>
            <a:endParaRPr lang="en-US" dirty="0"/>
          </a:p>
          <a:p>
            <a:pPr lvl="2"/>
            <a:r>
              <a:rPr lang="en-US" dirty="0" err="1"/>
              <a:t>Mansedumbre</a:t>
            </a:r>
            <a:endParaRPr lang="en-US" dirty="0"/>
          </a:p>
          <a:p>
            <a:pPr lvl="3"/>
            <a:r>
              <a:rPr lang="en-US" dirty="0"/>
              <a:t>Control De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Fortalezas</a:t>
            </a:r>
            <a:endParaRPr lang="en-US" dirty="0"/>
          </a:p>
          <a:p>
            <a:pPr lvl="2"/>
            <a:r>
              <a:rPr lang="en-US" dirty="0" err="1"/>
              <a:t>Templanza</a:t>
            </a:r>
            <a:endParaRPr lang="en-US" dirty="0"/>
          </a:p>
          <a:p>
            <a:pPr lvl="3"/>
            <a:r>
              <a:rPr lang="es-ES" dirty="0"/>
              <a:t>Control De Nuestras Debilidades (Deseos)</a:t>
            </a:r>
          </a:p>
          <a:p>
            <a:pPr lvl="2"/>
            <a:r>
              <a:rPr lang="en-US" dirty="0" err="1"/>
              <a:t>Autodominio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6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 err="1"/>
              <a:t>Definiciones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Vines, </a:t>
            </a:r>
            <a:r>
              <a:rPr lang="es-ES" dirty="0"/>
              <a:t>La suposición común es que cuando un hombre es manso es porque no puede ayudarse a sí mismo; pero el Señor era "manso" porque tenía los infinitos recursos de Dios a Su mandato.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Vines, </a:t>
            </a:r>
            <a:r>
              <a:rPr lang="es-ES" dirty="0"/>
              <a:t>negativamente, la mansedumbre es lo opuesto a la autoafirmación y el interés propio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BN, </a:t>
            </a:r>
            <a:r>
              <a:rPr lang="es-ES" dirty="0"/>
              <a:t>No es ni mezquindad ni entrega de nuestros derechos, ni cobardía; pero es lo opuesto a la ira repentina, a la malicia, a la venganza largamente protegida.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Antónimos</a:t>
            </a:r>
            <a:endParaRPr lang="en-US" dirty="0"/>
          </a:p>
          <a:p>
            <a:pPr lvl="3"/>
            <a:r>
              <a:rPr lang="en-US" dirty="0" err="1"/>
              <a:t>Peleador</a:t>
            </a:r>
            <a:r>
              <a:rPr lang="en-US" dirty="0"/>
              <a:t>, Luchador, </a:t>
            </a:r>
            <a:r>
              <a:rPr lang="en-US" dirty="0" err="1"/>
              <a:t>Envidioso</a:t>
            </a:r>
            <a:r>
              <a:rPr lang="en-US" dirty="0"/>
              <a:t>, </a:t>
            </a:r>
            <a:r>
              <a:rPr lang="en-US" dirty="0" err="1"/>
              <a:t>Áspero</a:t>
            </a:r>
            <a:r>
              <a:rPr lang="en-US" dirty="0"/>
              <a:t>, </a:t>
            </a:r>
            <a:r>
              <a:rPr lang="en-US" dirty="0" err="1"/>
              <a:t>Obstinado</a:t>
            </a:r>
            <a:r>
              <a:rPr lang="en-US" dirty="0"/>
              <a:t>, </a:t>
            </a:r>
            <a:r>
              <a:rPr lang="en-US" dirty="0" err="1"/>
              <a:t>Preeminente</a:t>
            </a:r>
            <a:r>
              <a:rPr lang="en-US" dirty="0"/>
              <a:t>, </a:t>
            </a:r>
            <a:r>
              <a:rPr lang="en-US" dirty="0" err="1"/>
              <a:t>Represalia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8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/>
              <a:t>Nature Of Christ</a:t>
            </a:r>
          </a:p>
          <a:p>
            <a:pPr lvl="2"/>
            <a:r>
              <a:rPr lang="en-US" dirty="0"/>
              <a:t>Mt 21:5, Rey </a:t>
            </a:r>
            <a:r>
              <a:rPr lang="en-US" dirty="0" err="1"/>
              <a:t>Montando</a:t>
            </a:r>
            <a:r>
              <a:rPr lang="en-US" dirty="0"/>
              <a:t> Un Burro</a:t>
            </a:r>
          </a:p>
          <a:p>
            <a:pPr lvl="3"/>
            <a:r>
              <a:rPr lang="en-US" dirty="0"/>
              <a:t>No Es Un Caballo (</a:t>
            </a:r>
            <a:r>
              <a:rPr lang="en-US" dirty="0" err="1"/>
              <a:t>Signo</a:t>
            </a:r>
            <a:r>
              <a:rPr lang="en-US" dirty="0"/>
              <a:t> De </a:t>
            </a:r>
            <a:r>
              <a:rPr lang="en-US" dirty="0" err="1"/>
              <a:t>Fuerza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Mt 11:28-30, </a:t>
            </a:r>
            <a:r>
              <a:rPr lang="es-ES" dirty="0"/>
              <a:t>Manso Y Humilde De Corazón
</a:t>
            </a:r>
            <a:r>
              <a:rPr lang="en-US" dirty="0"/>
              <a:t>2 Cor 10:1, </a:t>
            </a:r>
            <a:r>
              <a:rPr lang="es-ES" dirty="0"/>
              <a:t>Pablo Invoca la Mansedumbre y la Mansedumbre de Cristo</a:t>
            </a:r>
            <a:endParaRPr lang="en-US" dirty="0"/>
          </a:p>
          <a:p>
            <a:pPr lvl="3"/>
            <a:r>
              <a:rPr lang="es-ES" dirty="0"/>
              <a:t>No deseaba usar la severidad y no le gustaba mucho.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7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Instrucción</a:t>
            </a:r>
            <a:endParaRPr lang="en-US" dirty="0"/>
          </a:p>
          <a:p>
            <a:pPr lvl="2"/>
            <a:r>
              <a:rPr lang="en-US" dirty="0"/>
              <a:t>Stg 1:19-26, </a:t>
            </a:r>
            <a:r>
              <a:rPr lang="es-ES" dirty="0"/>
              <a:t>Recibe Con Mansedumbre La Palabra Injertada</a:t>
            </a:r>
            <a:endParaRPr lang="en-US" dirty="0"/>
          </a:p>
          <a:p>
            <a:pPr lvl="2"/>
            <a:r>
              <a:rPr lang="en-US" dirty="0"/>
              <a:t>Lo </a:t>
            </a:r>
            <a:r>
              <a:rPr lang="en-US" dirty="0" err="1"/>
              <a:t>Contencioso</a:t>
            </a:r>
            <a:endParaRPr lang="en-US" dirty="0"/>
          </a:p>
          <a:p>
            <a:pPr lvl="3"/>
            <a:r>
              <a:rPr lang="en-US" dirty="0"/>
              <a:t>Rom 2:8, Act 13:44-46, 17:4-5, 10-15</a:t>
            </a:r>
          </a:p>
          <a:p>
            <a:pPr lvl="1" indent="-349250"/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Relaciones</a:t>
            </a:r>
            <a:endParaRPr lang="en-US" dirty="0"/>
          </a:p>
          <a:p>
            <a:pPr lvl="2"/>
            <a:r>
              <a:rPr lang="en-US" dirty="0"/>
              <a:t>Tit 3:1-3, A Las </a:t>
            </a:r>
            <a:r>
              <a:rPr lang="en-US" dirty="0" err="1"/>
              <a:t>Autoridades</a:t>
            </a:r>
            <a:endParaRPr lang="en-US" dirty="0"/>
          </a:p>
          <a:p>
            <a:pPr lvl="3"/>
            <a:r>
              <a:rPr lang="es-ES" dirty="0"/>
              <a:t>No </a:t>
            </a:r>
            <a:r>
              <a:rPr lang="es-ES" dirty="0" err="1"/>
              <a:t>Brawler</a:t>
            </a:r>
            <a:r>
              <a:rPr lang="es-ES" dirty="0"/>
              <a:t> Sino Manso Y Gentil</a:t>
            </a:r>
          </a:p>
          <a:p>
            <a:pPr lvl="2"/>
            <a:r>
              <a:rPr lang="en-US" dirty="0"/>
              <a:t>Ef 4:1-3, 31-32, Entre Los Hermanos Cristianos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3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/>
              <a:t>Maestros Y </a:t>
            </a:r>
            <a:r>
              <a:rPr lang="en-US" dirty="0" err="1"/>
              <a:t>Ancianos</a:t>
            </a:r>
            <a:endParaRPr lang="en-US" dirty="0"/>
          </a:p>
          <a:p>
            <a:pPr lvl="2"/>
            <a:r>
              <a:rPr lang="en-US" dirty="0"/>
              <a:t>2 Tim 2:24-26, Timothy</a:t>
            </a:r>
          </a:p>
          <a:p>
            <a:pPr lvl="2"/>
            <a:r>
              <a:rPr lang="en-US" dirty="0"/>
              <a:t>Stg 3:13-18, </a:t>
            </a:r>
            <a:r>
              <a:rPr lang="en-US" dirty="0" err="1"/>
              <a:t>Ambicioso</a:t>
            </a:r>
            <a:r>
              <a:rPr lang="en-US" dirty="0"/>
              <a:t> No </a:t>
            </a:r>
            <a:r>
              <a:rPr lang="en-US" dirty="0" err="1"/>
              <a:t>Calificado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1 Pet 3:15, El </a:t>
            </a:r>
            <a:r>
              <a:rPr lang="en-US" dirty="0" err="1"/>
              <a:t>Discípulo</a:t>
            </a:r>
            <a:r>
              <a:rPr lang="en-US" dirty="0"/>
              <a:t> Que </a:t>
            </a:r>
            <a:r>
              <a:rPr lang="en-US" dirty="0" err="1"/>
              <a:t>Enseña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Soportar</a:t>
            </a:r>
            <a:r>
              <a:rPr lang="en-US" dirty="0"/>
              <a:t> El Mal</a:t>
            </a:r>
          </a:p>
          <a:p>
            <a:pPr lvl="2"/>
            <a:r>
              <a:rPr lang="en-US" dirty="0"/>
              <a:t>1 Pet 2:19-21, Cristo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Ejemplo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27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Templanza</a:t>
            </a:r>
            <a:endParaRPr lang="en-US" dirty="0"/>
          </a:p>
          <a:p>
            <a:pPr lvl="1"/>
            <a:r>
              <a:rPr lang="en-US" dirty="0" err="1"/>
              <a:t>Definiciones</a:t>
            </a:r>
            <a:r>
              <a:rPr lang="en-US" dirty="0"/>
              <a:t>:</a:t>
            </a:r>
          </a:p>
          <a:p>
            <a:pPr lvl="2"/>
            <a:r>
              <a:rPr lang="en-US" dirty="0" err="1"/>
              <a:t>Autodominio</a:t>
            </a:r>
            <a:r>
              <a:rPr lang="en-US" dirty="0"/>
              <a:t>
Thayer, </a:t>
            </a:r>
            <a:r>
              <a:rPr lang="es-ES" dirty="0"/>
              <a:t>Aquel que domina sus deseos y pasiones</a:t>
            </a:r>
            <a:endParaRPr lang="en-US" dirty="0"/>
          </a:p>
          <a:p>
            <a:pPr lvl="2"/>
            <a:r>
              <a:rPr lang="en-US" dirty="0" err="1"/>
              <a:t>Antónimo</a:t>
            </a:r>
            <a:r>
              <a:rPr lang="en-US" dirty="0"/>
              <a:t> – </a:t>
            </a:r>
            <a:r>
              <a:rPr lang="en-US" dirty="0" err="1"/>
              <a:t>Incontinente</a:t>
            </a:r>
            <a:r>
              <a:rPr lang="en-US" dirty="0"/>
              <a:t> o </a:t>
            </a:r>
            <a:r>
              <a:rPr lang="en-US" dirty="0" err="1"/>
              <a:t>Intemperante</a:t>
            </a:r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6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Templanza</a:t>
            </a:r>
            <a:r>
              <a:rPr lang="en-US" dirty="0"/>
              <a:t> (</a:t>
            </a:r>
            <a:r>
              <a:rPr lang="en-US" dirty="0" err="1"/>
              <a:t>Autodominio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Controlar</a:t>
            </a:r>
            <a:r>
              <a:rPr lang="en-US" dirty="0"/>
              <a:t> Los </a:t>
            </a:r>
            <a:r>
              <a:rPr lang="en-US" dirty="0" err="1"/>
              <a:t>Deseos</a:t>
            </a:r>
            <a:endParaRPr lang="en-US" dirty="0"/>
          </a:p>
          <a:p>
            <a:pPr lvl="2"/>
            <a:r>
              <a:rPr lang="en-US" dirty="0"/>
              <a:t>1 Pet 4:3-4, </a:t>
            </a:r>
            <a:r>
              <a:rPr lang="en-US" dirty="0" err="1"/>
              <a:t>Juerga</a:t>
            </a:r>
            <a:endParaRPr lang="en-US" dirty="0"/>
          </a:p>
          <a:p>
            <a:pPr lvl="3"/>
            <a:r>
              <a:rPr lang="es-ES" dirty="0"/>
              <a:t>Inmoralidad Sexual
Embriaguez 
Disfrutando 
Fiestas Para Beber</a:t>
            </a:r>
          </a:p>
          <a:p>
            <a:pPr lvl="1"/>
            <a:r>
              <a:rPr lang="en-US" dirty="0"/>
              <a:t>All Things</a:t>
            </a:r>
          </a:p>
          <a:p>
            <a:pPr lvl="2"/>
            <a:r>
              <a:rPr lang="en-US" dirty="0"/>
              <a:t>1 Cor 9:24-27, </a:t>
            </a:r>
            <a:r>
              <a:rPr lang="en-US" dirty="0" err="1"/>
              <a:t>Atletismo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1 Cor 6:12, Pablo </a:t>
            </a:r>
            <a:r>
              <a:rPr lang="en-US" dirty="0" err="1"/>
              <a:t>Subyuga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Cuerpo</a:t>
            </a:r>
          </a:p>
          <a:p>
            <a:pPr lvl="1"/>
            <a:r>
              <a:rPr lang="en-US" dirty="0"/>
              <a:t>Una </a:t>
            </a:r>
            <a:r>
              <a:rPr lang="en-US" dirty="0" err="1"/>
              <a:t>Excepción</a:t>
            </a:r>
            <a:endParaRPr lang="en-US" dirty="0"/>
          </a:p>
          <a:p>
            <a:pPr lvl="2"/>
            <a:r>
              <a:rPr lang="en-US" dirty="0"/>
              <a:t>1 Cor 7:2-10, </a:t>
            </a:r>
            <a:r>
              <a:rPr lang="en-US" dirty="0" err="1"/>
              <a:t>Relación</a:t>
            </a:r>
            <a:r>
              <a:rPr lang="en-US" dirty="0"/>
              <a:t> </a:t>
            </a:r>
            <a:r>
              <a:rPr lang="en-US" dirty="0" err="1"/>
              <a:t>Esposo-esposa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46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 err="1"/>
              <a:t>Autodominio</a:t>
            </a:r>
            <a:endParaRPr lang="en-US" dirty="0"/>
          </a:p>
          <a:p>
            <a:pPr lvl="2"/>
            <a:r>
              <a:rPr lang="en-US" dirty="0" err="1"/>
              <a:t>Mansedumbre</a:t>
            </a:r>
            <a:r>
              <a:rPr lang="en-US" dirty="0"/>
              <a:t> – </a:t>
            </a:r>
            <a:r>
              <a:rPr lang="en-US" dirty="0" err="1"/>
              <a:t>Fortalezas</a:t>
            </a:r>
            <a:r>
              <a:rPr lang="en-US" dirty="0"/>
              <a:t>
</a:t>
            </a:r>
            <a:r>
              <a:rPr lang="en-US" dirty="0" err="1"/>
              <a:t>Templanza</a:t>
            </a:r>
            <a:r>
              <a:rPr lang="en-US" dirty="0"/>
              <a:t> – </a:t>
            </a:r>
            <a:r>
              <a:rPr lang="en-US" dirty="0" err="1"/>
              <a:t>Deseos</a:t>
            </a:r>
            <a:endParaRPr lang="en-US" dirty="0"/>
          </a:p>
          <a:p>
            <a:pPr lvl="1"/>
            <a:r>
              <a:rPr lang="es-ES" dirty="0"/>
              <a:t>Guerra De Deseos Y Voluntad</a:t>
            </a:r>
          </a:p>
          <a:p>
            <a:pPr lvl="2"/>
            <a:r>
              <a:rPr lang="en-US" dirty="0"/>
              <a:t>Gal 5:16-17, Carne Vs. </a:t>
            </a:r>
            <a:r>
              <a:rPr lang="en-US" dirty="0" err="1"/>
              <a:t>Espíritu</a:t>
            </a:r>
            <a:endParaRPr lang="en-US" dirty="0"/>
          </a:p>
          <a:p>
            <a:pPr lvl="2"/>
            <a:r>
              <a:rPr lang="en-US" dirty="0"/>
              <a:t>Rom 7:14-25, </a:t>
            </a:r>
            <a:r>
              <a:rPr lang="es-ES" dirty="0"/>
              <a:t>Las Propias Luchas Personales De Pablo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 Vida Vivida Por El Espíritu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Duradero</a:t>
            </a:r>
            <a:r>
              <a:rPr lang="en-US" dirty="0"/>
              <a:t> Y Firme</a:t>
            </a:r>
          </a:p>
          <a:p>
            <a:pPr lvl="2"/>
            <a:r>
              <a:rPr lang="es-ES" dirty="0"/>
              <a:t>Rendimiento Vs. </a:t>
            </a:r>
            <a:r>
              <a:rPr lang="es-ES" dirty="0" err="1"/>
              <a:t>Flip</a:t>
            </a:r>
            <a:r>
              <a:rPr lang="es-ES" dirty="0"/>
              <a:t> </a:t>
            </a:r>
            <a:r>
              <a:rPr lang="es-ES" dirty="0" err="1"/>
              <a:t>Floppy</a:t>
            </a:r>
            <a:r>
              <a:rPr lang="es-ES" dirty="0"/>
              <a:t>
Obstinado Vs Fuerte</a:t>
            </a:r>
          </a:p>
          <a:p>
            <a:pPr lvl="1"/>
            <a:r>
              <a:rPr lang="en-US" dirty="0" err="1"/>
              <a:t>Mansedumbre</a:t>
            </a:r>
            <a:endParaRPr lang="en-US" dirty="0"/>
          </a:p>
          <a:p>
            <a:pPr lvl="2"/>
            <a:r>
              <a:rPr lang="es-ES" dirty="0"/>
              <a:t>Ceder Ante Los Demás
Dejar Que Otros </a:t>
            </a:r>
          </a:p>
          <a:p>
            <a:pPr lvl="3"/>
            <a:r>
              <a:rPr lang="es-ES" dirty="0"/>
              <a:t>Ganar</a:t>
            </a:r>
          </a:p>
          <a:p>
            <a:pPr lvl="3"/>
            <a:r>
              <a:rPr lang="es-ES" dirty="0"/>
              <a:t>Sé Mejor</a:t>
            </a:r>
          </a:p>
          <a:p>
            <a:pPr lvl="3"/>
            <a:r>
              <a:rPr lang="es-ES" dirty="0"/>
              <a:t>Tener Razón</a:t>
            </a:r>
          </a:p>
          <a:p>
            <a:pPr lvl="2"/>
            <a:r>
              <a:rPr lang="es-ES" dirty="0"/>
              <a:t>Producto De La Edad</a:t>
            </a:r>
          </a:p>
          <a:p>
            <a:pPr lvl="3"/>
            <a:r>
              <a:rPr lang="es-ES" dirty="0"/>
              <a:t>Porque Simplemente No Puedes </a:t>
            </a:r>
          </a:p>
          <a:p>
            <a:pPr lvl="2"/>
            <a:r>
              <a:rPr lang="en-US" dirty="0" err="1"/>
              <a:t>Antónimos</a:t>
            </a:r>
            <a:endParaRPr lang="en-US" dirty="0"/>
          </a:p>
          <a:p>
            <a:pPr lvl="3"/>
            <a:r>
              <a:rPr lang="en-US" dirty="0" err="1"/>
              <a:t>Peleador</a:t>
            </a:r>
            <a:r>
              <a:rPr lang="en-US" dirty="0"/>
              <a:t>, Luchador, </a:t>
            </a:r>
            <a:r>
              <a:rPr lang="en-US" dirty="0" err="1"/>
              <a:t>Envidioso</a:t>
            </a:r>
            <a:r>
              <a:rPr lang="en-US" dirty="0"/>
              <a:t>, </a:t>
            </a:r>
            <a:r>
              <a:rPr lang="en-US" dirty="0" err="1"/>
              <a:t>Áspero</a:t>
            </a:r>
            <a:r>
              <a:rPr lang="en-US" dirty="0"/>
              <a:t>, </a:t>
            </a:r>
            <a:r>
              <a:rPr lang="en-US" dirty="0" err="1"/>
              <a:t>Obstinado</a:t>
            </a:r>
            <a:r>
              <a:rPr lang="en-US" dirty="0"/>
              <a:t>, </a:t>
            </a:r>
            <a:r>
              <a:rPr lang="en-US" dirty="0" err="1"/>
              <a:t>Preeminente</a:t>
            </a:r>
            <a:r>
              <a:rPr lang="en-US" dirty="0"/>
              <a:t>, </a:t>
            </a:r>
            <a:r>
              <a:rPr lang="en-US" dirty="0" err="1"/>
              <a:t>Represalia</a:t>
            </a:r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05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Vida Vivida Por El Espíritu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Templanza</a:t>
            </a:r>
            <a:endParaRPr lang="en-US" dirty="0"/>
          </a:p>
          <a:p>
            <a:pPr lvl="2"/>
            <a:r>
              <a:rPr lang="en-US" dirty="0" err="1"/>
              <a:t>Fuerte</a:t>
            </a:r>
            <a:r>
              <a:rPr lang="en-US" dirty="0"/>
              <a:t>/</a:t>
            </a:r>
            <a:r>
              <a:rPr lang="en-US" dirty="0" err="1"/>
              <a:t>Superando</a:t>
            </a:r>
            <a:r>
              <a:rPr lang="en-US" dirty="0"/>
              <a:t>/</a:t>
            </a:r>
            <a:r>
              <a:rPr lang="en-US" dirty="0" err="1"/>
              <a:t>Conquistando</a:t>
            </a:r>
            <a:r>
              <a:rPr lang="en-US" dirty="0"/>
              <a:t> "</a:t>
            </a:r>
            <a:r>
              <a:rPr lang="en-US" dirty="0" err="1"/>
              <a:t>Cosas</a:t>
            </a:r>
            <a:r>
              <a:rPr lang="en-US" dirty="0"/>
              <a:t>" 
¿La Vida Nos </a:t>
            </a:r>
            <a:r>
              <a:rPr lang="en-US" dirty="0" err="1"/>
              <a:t>Controla</a:t>
            </a:r>
            <a:r>
              <a:rPr lang="en-US" dirty="0"/>
              <a:t> O </a:t>
            </a:r>
            <a:r>
              <a:rPr lang="en-US" dirty="0" err="1"/>
              <a:t>Controlamos</a:t>
            </a:r>
            <a:r>
              <a:rPr lang="en-US" dirty="0"/>
              <a:t> La Vida?</a:t>
            </a:r>
          </a:p>
          <a:p>
            <a:pPr lvl="3"/>
            <a:r>
              <a:rPr lang="es-ES" dirty="0"/>
              <a:t>Tenemos El Control</a:t>
            </a:r>
          </a:p>
          <a:p>
            <a:pPr lvl="4"/>
            <a:r>
              <a:rPr lang="es-ES" dirty="0"/>
              <a:t>Propio</a:t>
            </a:r>
          </a:p>
          <a:p>
            <a:pPr lvl="4"/>
            <a:r>
              <a:rPr lang="es-ES" dirty="0"/>
              <a:t>Sentimientos
Actitudes</a:t>
            </a:r>
          </a:p>
          <a:p>
            <a:pPr lvl="2"/>
            <a:r>
              <a:rPr lang="en-US" dirty="0" err="1"/>
              <a:t>Antónimos</a:t>
            </a:r>
            <a:endParaRPr lang="en-US" dirty="0"/>
          </a:p>
          <a:p>
            <a:pPr lvl="3"/>
            <a:r>
              <a:rPr lang="en-US" dirty="0" err="1"/>
              <a:t>Incontinente</a:t>
            </a:r>
            <a:r>
              <a:rPr lang="en-US" dirty="0"/>
              <a:t>, </a:t>
            </a:r>
            <a:r>
              <a:rPr lang="en-US" dirty="0" err="1"/>
              <a:t>Intemperante</a:t>
            </a:r>
            <a:r>
              <a:rPr lang="en-US" dirty="0"/>
              <a:t>, </a:t>
            </a:r>
            <a:r>
              <a:rPr lang="en-US" dirty="0" err="1"/>
              <a:t>Débil</a:t>
            </a:r>
            <a:r>
              <a:rPr lang="en-US" dirty="0"/>
              <a:t>, </a:t>
            </a:r>
            <a:r>
              <a:rPr lang="en-US" dirty="0" err="1"/>
              <a:t>Cambiante</a:t>
            </a:r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Produciendo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379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808</TotalTime>
  <Words>581</Words>
  <Application>Microsoft Office PowerPoint</Application>
  <PresentationFormat>On-screen Show (4:3)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  <vt:lpstr>La Vida Vivida Por El Espíritu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321</cp:revision>
  <dcterms:created xsi:type="dcterms:W3CDTF">2021-06-03T14:59:18Z</dcterms:created>
  <dcterms:modified xsi:type="dcterms:W3CDTF">2022-08-07T11:59:44Z</dcterms:modified>
</cp:coreProperties>
</file>