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62" r:id="rId5"/>
    <p:sldId id="263" r:id="rId6"/>
    <p:sldId id="261" r:id="rId7"/>
    <p:sldId id="265" r:id="rId8"/>
    <p:sldId id="266" r:id="rId9"/>
    <p:sldId id="273" r:id="rId10"/>
    <p:sldId id="267" r:id="rId11"/>
    <p:sldId id="274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5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iagram">
            <a:extLst>
              <a:ext uri="{FF2B5EF4-FFF2-40B4-BE49-F238E27FC236}">
                <a16:creationId xmlns:a16="http://schemas.microsoft.com/office/drawing/2014/main" id="{B7CD8D67-E533-3C59-6EA6-AD5CB0970D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1181100"/>
            <a:ext cx="8610600" cy="567690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884031" y="183871"/>
            <a:ext cx="7885896" cy="997229"/>
          </a:xfrm>
          <a:noFill/>
          <a:ln w="38100">
            <a:noFill/>
          </a:ln>
        </p:spPr>
        <p:txBody>
          <a:bodyPr lIns="274320" rIns="274320" anchor="ctr" anchorCtr="1">
            <a:noAutofit/>
          </a:bodyPr>
          <a:lstStyle>
            <a:lvl1pPr algn="ctr">
              <a:defRPr sz="4400" b="1">
                <a:solidFill>
                  <a:srgbClr val="262626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51533" y="3222948"/>
            <a:ext cx="2779203" cy="1239894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10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18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70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55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924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3122" y="187451"/>
            <a:ext cx="5937755" cy="1080240"/>
          </a:xfrm>
          <a:ln>
            <a:noFill/>
          </a:ln>
        </p:spPr>
        <p:txBody>
          <a:bodyPr anchor="t">
            <a:noAutofit/>
          </a:bodyPr>
          <a:lstStyle>
            <a:lvl1pPr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157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6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Exhaus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316922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3128" y="301752"/>
            <a:ext cx="2919847" cy="1558221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400" b="1">
                <a:solidFill>
                  <a:srgbClr val="262626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384" y="274320"/>
            <a:ext cx="5597376" cy="658368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-457200">
              <a:buClrTx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2900">
              <a:buClrTx/>
              <a:buSzPct val="90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090613" indent="-290513">
              <a:buClrTx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371600" indent="-228600">
              <a:defRPr sz="2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255" y="2021086"/>
            <a:ext cx="2774373" cy="877978"/>
          </a:xfrm>
          <a:ln w="28575">
            <a:solidFill>
              <a:schemeClr val="tx2">
                <a:lumMod val="50000"/>
              </a:schemeClr>
            </a:solidFill>
          </a:ln>
        </p:spPr>
        <p:txBody>
          <a:bodyPr anchor="t" anchorCtr="1">
            <a:normAutofit/>
          </a:bodyPr>
          <a:lstStyle>
            <a:lvl1pPr marL="0" indent="0" algn="ctr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69788B95-0CFF-D96A-D42F-5E24CA75A8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1"/>
          <a:stretch/>
        </p:blipFill>
        <p:spPr>
          <a:xfrm>
            <a:off x="190835" y="3746811"/>
            <a:ext cx="2774373" cy="298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61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, Work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316922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3128" y="301752"/>
            <a:ext cx="2919847" cy="1558221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400" b="1">
                <a:solidFill>
                  <a:srgbClr val="262626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384" y="274320"/>
            <a:ext cx="5597376" cy="658368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-457200">
              <a:buClrTx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2900">
              <a:buClrTx/>
              <a:buSzPct val="90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090613" indent="-290513">
              <a:buClrTx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371600" indent="-228600">
              <a:defRPr sz="2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255" y="2021086"/>
            <a:ext cx="2774373" cy="877978"/>
          </a:xfrm>
          <a:ln w="28575">
            <a:solidFill>
              <a:schemeClr val="tx2">
                <a:lumMod val="50000"/>
              </a:schemeClr>
            </a:solidFill>
          </a:ln>
        </p:spPr>
        <p:txBody>
          <a:bodyPr anchor="t" anchorCtr="1">
            <a:normAutofit/>
          </a:bodyPr>
          <a:lstStyle>
            <a:lvl1pPr marL="0" indent="0" algn="ctr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DD0231E7-5D06-DFA8-1751-2BB3B141A3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3" y="3475705"/>
            <a:ext cx="2752880" cy="301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87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3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46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60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73FF1B68-59E0-4321-A680-E65E989F6BDF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2C6D69B-A933-4A41-95E7-88AF028B9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4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4" r:id="rId9"/>
    <p:sldLayoutId id="2147483681" r:id="rId10"/>
    <p:sldLayoutId id="2147483682" r:id="rId11"/>
    <p:sldLayoutId id="214748368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1FEF6-48FC-2952-D4CC-A5B6C77458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D3BFDDE-D10F-6F04-A07B-C0515A5864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Heb 12:1-7</a:t>
            </a:r>
          </a:p>
        </p:txBody>
      </p:sp>
    </p:spTree>
    <p:extLst>
      <p:ext uri="{BB962C8B-B14F-4D97-AF65-F5344CB8AC3E}">
        <p14:creationId xmlns:p14="http://schemas.microsoft.com/office/powerpoint/2010/main" val="3618270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1A3CAFCC-7D52-4F87-FE98-C0411E643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88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Humanidad</a:t>
            </a:r>
            <a:endParaRPr lang="en-US" dirty="0"/>
          </a:p>
          <a:p>
            <a:pPr lvl="1"/>
            <a:r>
              <a:rPr lang="es-ES" dirty="0"/>
              <a:t>Carrera De Resistencia: Hombre vs. Caballo</a:t>
            </a:r>
          </a:p>
          <a:p>
            <a:pPr lvl="2"/>
            <a:r>
              <a:rPr lang="es-ES" dirty="0"/>
              <a:t>Los humanos tienen el mayor potencial de resistencia en comparación con los animales terrestres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s-ES" dirty="0"/>
              <a:t>Historia De Las Luchas Humanas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78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Humanidad</a:t>
            </a:r>
            <a:endParaRPr lang="en-US" dirty="0"/>
          </a:p>
          <a:p>
            <a:pPr lvl="1"/>
            <a:r>
              <a:rPr lang="en-US" dirty="0"/>
              <a:t>Mt 26:40-41, </a:t>
            </a:r>
            <a:r>
              <a:rPr lang="es-ES" dirty="0"/>
              <a:t>Apóstoles dormidos en el jardín</a:t>
            </a:r>
            <a:endParaRPr lang="en-US" dirty="0"/>
          </a:p>
          <a:p>
            <a:pPr lvl="1"/>
            <a:r>
              <a:rPr lang="en-US" dirty="0"/>
              <a:t>Rom 7:11-23, </a:t>
            </a:r>
            <a:r>
              <a:rPr lang="es-ES" dirty="0"/>
              <a:t>Pablo luchando con su voluntad</a:t>
            </a:r>
            <a:endParaRPr lang="en-US" dirty="0"/>
          </a:p>
          <a:p>
            <a:pPr lvl="1"/>
            <a:r>
              <a:rPr lang="en-US" dirty="0"/>
              <a:t>2 Tim 2:3-10, </a:t>
            </a:r>
            <a:r>
              <a:rPr lang="es-ES" dirty="0"/>
              <a:t>Pablo instruyendo a Timoteo sobre la actitud hacia su obra</a:t>
            </a:r>
            <a:endParaRPr lang="en-US" dirty="0"/>
          </a:p>
          <a:p>
            <a:pPr lvl="1"/>
            <a:r>
              <a:rPr lang="en-US" dirty="0"/>
              <a:t>Mk 8:1-3, </a:t>
            </a:r>
            <a:r>
              <a:rPr lang="es-ES" dirty="0"/>
              <a:t>Jesús alimenta a la multitud para que no se desmayen en el largo viaje a casa</a:t>
            </a:r>
            <a:endParaRPr lang="en-US" dirty="0"/>
          </a:p>
          <a:p>
            <a:pPr lvl="1"/>
            <a:r>
              <a:rPr lang="en-US" dirty="0"/>
              <a:t>Jn 4:6, Jesús </a:t>
            </a:r>
            <a:r>
              <a:rPr lang="en-US" dirty="0" err="1"/>
              <a:t>cansado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/>
              <a:t>Historia De Las Luchas Humanas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93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Heb 12:1-7, La Carrera Cristiana</a:t>
            </a:r>
          </a:p>
          <a:p>
            <a:pPr lvl="1"/>
            <a:r>
              <a:rPr lang="en-US" dirty="0" err="1"/>
              <a:t>Corre</a:t>
            </a:r>
            <a:r>
              <a:rPr lang="en-US" dirty="0"/>
              <a:t> La Carrera Con Resistencia 
</a:t>
            </a:r>
            <a:r>
              <a:rPr lang="en-US" dirty="0" err="1"/>
              <a:t>Eliminar</a:t>
            </a:r>
            <a:r>
              <a:rPr lang="en-US" dirty="0"/>
              <a:t> </a:t>
            </a:r>
            <a:r>
              <a:rPr lang="en-US" dirty="0" err="1"/>
              <a:t>Cosas</a:t>
            </a:r>
            <a:r>
              <a:rPr lang="en-US" dirty="0"/>
              <a:t> Que Nos </a:t>
            </a:r>
            <a:r>
              <a:rPr lang="en-US" dirty="0" err="1"/>
              <a:t>Entorpecen</a:t>
            </a:r>
            <a:r>
              <a:rPr lang="en-US" dirty="0"/>
              <a:t> </a:t>
            </a:r>
            <a:r>
              <a:rPr lang="en-US" dirty="0" err="1"/>
              <a:t>Fácilmente</a:t>
            </a:r>
            <a:endParaRPr lang="en-US" dirty="0"/>
          </a:p>
          <a:p>
            <a:pPr lvl="1"/>
            <a:r>
              <a:rPr lang="es-ES" dirty="0"/>
              <a:t>Advertencias Contra El Cansancio Y El Desmayo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Carrera Cristiana
</a:t>
            </a:r>
          </a:p>
        </p:txBody>
      </p:sp>
    </p:spTree>
    <p:extLst>
      <p:ext uri="{BB962C8B-B14F-4D97-AF65-F5344CB8AC3E}">
        <p14:creationId xmlns:p14="http://schemas.microsoft.com/office/powerpoint/2010/main" val="1361151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Palabras </a:t>
            </a:r>
            <a:r>
              <a:rPr lang="en-US" dirty="0" err="1"/>
              <a:t>Asociadas</a:t>
            </a:r>
            <a:endParaRPr lang="en-US" dirty="0"/>
          </a:p>
          <a:p>
            <a:pPr lvl="1"/>
            <a:r>
              <a:rPr lang="es-ES" dirty="0"/>
              <a:t>Aguantar (Paciencia)</a:t>
            </a:r>
          </a:p>
          <a:p>
            <a:pPr lvl="2"/>
            <a:r>
              <a:rPr lang="es-ES" dirty="0"/>
              <a:t>Permanecer Bajo Dificultades Sin Sucumbir</a:t>
            </a:r>
          </a:p>
          <a:p>
            <a:pPr lvl="1"/>
            <a:r>
              <a:rPr lang="es-ES" dirty="0"/>
              <a:t>Desmayarse</a:t>
            </a:r>
          </a:p>
          <a:p>
            <a:pPr lvl="2"/>
            <a:r>
              <a:rPr lang="es-ES" dirty="0"/>
              <a:t>Estar Debilitado Por Agotamiento, Debilitarse, Cansarse, Cansarse</a:t>
            </a:r>
          </a:p>
          <a:p>
            <a:pPr lvl="1"/>
            <a:r>
              <a:rPr lang="es-ES" dirty="0"/>
              <a:t>Cansado</a:t>
            </a:r>
          </a:p>
          <a:p>
            <a:pPr lvl="2"/>
            <a:r>
              <a:rPr lang="es-ES" dirty="0"/>
              <a:t>Para Cansarse Con El Esfuerzo</a:t>
            </a:r>
          </a:p>
          <a:p>
            <a:pPr lvl="1"/>
            <a:r>
              <a:rPr lang="es-ES" dirty="0"/>
              <a:t>Tan Fácilmente Acosado</a:t>
            </a:r>
          </a:p>
          <a:p>
            <a:pPr lvl="2"/>
            <a:r>
              <a:rPr lang="es-ES" dirty="0"/>
              <a:t>Frustrando (Un Corredor) En Todas Las Direcciones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Carrera Cristiana</a:t>
            </a:r>
          </a:p>
        </p:txBody>
      </p:sp>
    </p:spTree>
    <p:extLst>
      <p:ext uri="{BB962C8B-B14F-4D97-AF65-F5344CB8AC3E}">
        <p14:creationId xmlns:p14="http://schemas.microsoft.com/office/powerpoint/2010/main" val="2081947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Herramientas</a:t>
            </a:r>
            <a:r>
              <a:rPr lang="en-US" dirty="0"/>
              <a:t> Para La Resistencia</a:t>
            </a:r>
          </a:p>
          <a:p>
            <a:pPr lvl="1"/>
            <a:r>
              <a:rPr lang="en-US" dirty="0" err="1"/>
              <a:t>Actitud</a:t>
            </a:r>
            <a:r>
              <a:rPr lang="en-US" dirty="0"/>
              <a:t> – </a:t>
            </a:r>
            <a:r>
              <a:rPr lang="en-US" dirty="0" err="1"/>
              <a:t>Encontrar</a:t>
            </a:r>
            <a:r>
              <a:rPr lang="en-US" dirty="0"/>
              <a:t> La </a:t>
            </a:r>
            <a:r>
              <a:rPr lang="en-US" dirty="0" err="1"/>
              <a:t>Alegría</a:t>
            </a:r>
            <a:endParaRPr lang="en-US" dirty="0"/>
          </a:p>
          <a:p>
            <a:pPr lvl="2"/>
            <a:r>
              <a:rPr lang="nl-NL" dirty="0"/>
              <a:t>Comprender El Valor</a:t>
            </a:r>
          </a:p>
          <a:p>
            <a:pPr lvl="3"/>
            <a:r>
              <a:rPr lang="nl-NL" dirty="0"/>
              <a:t>Jas 1:2-4, </a:t>
            </a:r>
            <a:r>
              <a:rPr lang="es-ES" dirty="0"/>
              <a:t>Probar Nuestra Fe Produce Resistencia </a:t>
            </a:r>
            <a:endParaRPr lang="nl-NL" dirty="0"/>
          </a:p>
          <a:p>
            <a:pPr lvl="3"/>
            <a:r>
              <a:rPr lang="nl-NL" dirty="0"/>
              <a:t>Phil 3:7-21, </a:t>
            </a:r>
            <a:r>
              <a:rPr lang="es-ES" dirty="0"/>
              <a:t>Pablo olvidando las cosas que están detrás, y extendiendo la mano a las cosas que están antes, presiono hacia la marca para el premio del alto llamado de Dios en Cristo Jesús.</a:t>
            </a:r>
            <a:r>
              <a:rPr lang="en-US" dirty="0"/>
              <a:t>. </a:t>
            </a:r>
          </a:p>
          <a:p>
            <a:pPr lvl="3"/>
            <a:r>
              <a:rPr lang="nl-NL" dirty="0"/>
              <a:t>2 Cor 12:7-10, </a:t>
            </a:r>
            <a:r>
              <a:rPr lang="es-ES" dirty="0"/>
              <a:t>Pablo "glorió" </a:t>
            </a:r>
            <a:r>
              <a:rPr lang="es-ES" dirty="0" err="1"/>
              <a:t>recgonando</a:t>
            </a:r>
            <a:r>
              <a:rPr lang="es-ES" dirty="0"/>
              <a:t> el valor de sus enfermedades </a:t>
            </a:r>
            <a:endParaRPr lang="nl-NL" dirty="0"/>
          </a:p>
          <a:p>
            <a:pPr lvl="2"/>
            <a:r>
              <a:rPr lang="en-US" dirty="0" err="1"/>
              <a:t>Encuentra</a:t>
            </a:r>
            <a:r>
              <a:rPr lang="en-US" dirty="0"/>
              <a:t> </a:t>
            </a:r>
            <a:r>
              <a:rPr lang="en-US" dirty="0" err="1"/>
              <a:t>Alegría</a:t>
            </a:r>
            <a:r>
              <a:rPr lang="en-US" dirty="0"/>
              <a:t>, </a:t>
            </a:r>
            <a:r>
              <a:rPr lang="en-US" dirty="0" err="1"/>
              <a:t>Aliento</a:t>
            </a:r>
            <a:r>
              <a:rPr lang="en-US" dirty="0"/>
              <a:t>, Esperanza</a:t>
            </a:r>
          </a:p>
          <a:p>
            <a:pPr lvl="3"/>
            <a:r>
              <a:rPr lang="nl-NL" dirty="0"/>
              <a:t>Jas 1:2, Regocíjense En Las Pruebas</a:t>
            </a:r>
          </a:p>
          <a:p>
            <a:pPr lvl="3"/>
            <a:r>
              <a:rPr lang="nl-NL" dirty="0"/>
              <a:t>2 Cor 12:7-10, </a:t>
            </a:r>
            <a:r>
              <a:rPr lang="es-ES" dirty="0"/>
              <a:t>Cuando Pablo Era Débil, Se Hizo Fuerte</a:t>
            </a:r>
            <a:endParaRPr lang="nl-NL" dirty="0"/>
          </a:p>
          <a:p>
            <a:pPr lvl="2"/>
            <a:r>
              <a:rPr lang="en-US" dirty="0"/>
              <a:t>No </a:t>
            </a:r>
            <a:r>
              <a:rPr lang="en-US" dirty="0" err="1"/>
              <a:t>Desprecie</a:t>
            </a:r>
            <a:r>
              <a:rPr lang="en-US" dirty="0"/>
              <a:t> Las </a:t>
            </a:r>
            <a:r>
              <a:rPr lang="en-US" dirty="0" err="1"/>
              <a:t>Pruebas</a:t>
            </a:r>
            <a:endParaRPr lang="en-US" dirty="0"/>
          </a:p>
          <a:p>
            <a:pPr lvl="3"/>
            <a:r>
              <a:rPr lang="en-US" dirty="0" err="1"/>
              <a:t>Negativo</a:t>
            </a:r>
            <a:r>
              <a:rPr lang="en-US" dirty="0"/>
              <a:t>, </a:t>
            </a:r>
            <a:r>
              <a:rPr lang="en-US" dirty="0" err="1"/>
              <a:t>Derrotado</a:t>
            </a:r>
            <a:r>
              <a:rPr lang="en-US" dirty="0"/>
              <a:t>, </a:t>
            </a:r>
            <a:r>
              <a:rPr lang="en-US" dirty="0" err="1"/>
              <a:t>Disgustado</a:t>
            </a:r>
            <a:r>
              <a:rPr lang="en-US" dirty="0"/>
              <a:t>, </a:t>
            </a:r>
            <a:r>
              <a:rPr lang="en-US" dirty="0" err="1"/>
              <a:t>Enojado</a:t>
            </a:r>
            <a:r>
              <a:rPr lang="en-US" dirty="0"/>
              <a:t>, </a:t>
            </a:r>
            <a:r>
              <a:rPr lang="en-US" dirty="0" err="1"/>
              <a:t>Resentido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Carrera Cristiana</a:t>
            </a:r>
          </a:p>
        </p:txBody>
      </p:sp>
    </p:spTree>
    <p:extLst>
      <p:ext uri="{BB962C8B-B14F-4D97-AF65-F5344CB8AC3E}">
        <p14:creationId xmlns:p14="http://schemas.microsoft.com/office/powerpoint/2010/main" val="203094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Herramientas</a:t>
            </a:r>
            <a:r>
              <a:rPr lang="en-US" dirty="0"/>
              <a:t> Para La Resistencia</a:t>
            </a:r>
          </a:p>
          <a:p>
            <a:pPr lvl="1"/>
            <a:r>
              <a:rPr lang="nl-NL" dirty="0"/>
              <a:t>Oración</a:t>
            </a:r>
          </a:p>
          <a:p>
            <a:pPr lvl="2"/>
            <a:r>
              <a:rPr lang="nl-NL" dirty="0"/>
              <a:t>Jas 1:5-8, Ora A Dios Por Sabiduría</a:t>
            </a:r>
          </a:p>
          <a:p>
            <a:pPr lvl="2"/>
            <a:r>
              <a:rPr lang="nl-NL" dirty="0"/>
              <a:t>2 Cor 12:7-10, </a:t>
            </a:r>
            <a:r>
              <a:rPr lang="es-ES" dirty="0"/>
              <a:t>La Oración De Pablo Sobre Sus Enfermedades</a:t>
            </a:r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Carrera Cristiana</a:t>
            </a:r>
          </a:p>
        </p:txBody>
      </p:sp>
    </p:spTree>
    <p:extLst>
      <p:ext uri="{BB962C8B-B14F-4D97-AF65-F5344CB8AC3E}">
        <p14:creationId xmlns:p14="http://schemas.microsoft.com/office/powerpoint/2010/main" val="2537587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Herramientas</a:t>
            </a:r>
            <a:r>
              <a:rPr lang="en-US" dirty="0"/>
              <a:t> Para La Resistencia</a:t>
            </a:r>
          </a:p>
          <a:p>
            <a:pPr lvl="1"/>
            <a:r>
              <a:rPr lang="nl-NL" dirty="0"/>
              <a:t>La Iglesia</a:t>
            </a:r>
          </a:p>
          <a:p>
            <a:pPr lvl="2"/>
            <a:r>
              <a:rPr lang="nl-NL" dirty="0"/>
              <a:t>Alentado Por Otros
Heb 12:1-7, "Nube" de testigos, mirando a Jesús... Soportado...</a:t>
            </a:r>
            <a:endParaRPr lang="en-US" dirty="0"/>
          </a:p>
          <a:p>
            <a:pPr lvl="2"/>
            <a:r>
              <a:rPr lang="nl-NL" dirty="0"/>
              <a:t>Jas 5:7-12,</a:t>
            </a:r>
            <a:r>
              <a:rPr lang="en-US" dirty="0"/>
              <a:t> </a:t>
            </a:r>
            <a:r>
              <a:rPr lang="es-ES" dirty="0"/>
              <a:t>Los Contamos Felices Que Perduran</a:t>
            </a:r>
            <a:r>
              <a:rPr lang="en-US" dirty="0"/>
              <a:t>...</a:t>
            </a:r>
          </a:p>
          <a:p>
            <a:pPr lvl="2"/>
            <a:r>
              <a:rPr lang="en-US" dirty="0" err="1"/>
              <a:t>Analogía</a:t>
            </a:r>
            <a:r>
              <a:rPr lang="en-US" dirty="0"/>
              <a:t> </a:t>
            </a:r>
            <a:r>
              <a:rPr lang="en-US" dirty="0" err="1"/>
              <a:t>Deportiva</a:t>
            </a:r>
            <a:endParaRPr lang="en-US" dirty="0"/>
          </a:p>
          <a:p>
            <a:pPr lvl="3"/>
            <a:r>
              <a:rPr lang="es-ES" dirty="0"/>
              <a:t>El Coaching Y La Tutoría Permiten Un Mayor Rendimiento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Carrera Cristiana</a:t>
            </a:r>
          </a:p>
        </p:txBody>
      </p:sp>
    </p:spTree>
    <p:extLst>
      <p:ext uri="{BB962C8B-B14F-4D97-AF65-F5344CB8AC3E}">
        <p14:creationId xmlns:p14="http://schemas.microsoft.com/office/powerpoint/2010/main" val="1654246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Herramientas</a:t>
            </a:r>
            <a:r>
              <a:rPr lang="en-US" dirty="0"/>
              <a:t> Para La Resistencia</a:t>
            </a:r>
          </a:p>
          <a:p>
            <a:pPr lvl="1"/>
            <a:r>
              <a:rPr lang="en-US" dirty="0"/>
              <a:t>Bien </a:t>
            </a:r>
            <a:r>
              <a:rPr lang="en-US" dirty="0" err="1"/>
              <a:t>Fundando</a:t>
            </a:r>
            <a:endParaRPr lang="en-US" dirty="0"/>
          </a:p>
          <a:p>
            <a:pPr lvl="2"/>
            <a:r>
              <a:rPr lang="en-US" dirty="0"/>
              <a:t>Jas 5:7-12, </a:t>
            </a:r>
            <a:r>
              <a:rPr lang="en-US" dirty="0" err="1"/>
              <a:t>Establece</a:t>
            </a:r>
            <a:r>
              <a:rPr lang="en-US" dirty="0"/>
              <a:t> Tus </a:t>
            </a:r>
            <a:r>
              <a:rPr lang="en-US" dirty="0" err="1"/>
              <a:t>Corazones</a:t>
            </a:r>
            <a:endParaRPr lang="en-US" dirty="0"/>
          </a:p>
          <a:p>
            <a:pPr lvl="2"/>
            <a:r>
              <a:rPr lang="en-US" dirty="0"/>
              <a:t>Heb 12:1-7, </a:t>
            </a:r>
            <a:r>
              <a:rPr lang="es-ES" dirty="0"/>
              <a:t>El Propósito Es Fundar </a:t>
            </a:r>
            <a:r>
              <a:rPr lang="es-ES" dirty="0" err="1"/>
              <a:t>Christians</a:t>
            </a:r>
            <a:r>
              <a:rPr lang="es-ES" dirty="0"/>
              <a:t> 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Carrera Cristiana</a:t>
            </a:r>
          </a:p>
        </p:txBody>
      </p:sp>
    </p:spTree>
    <p:extLst>
      <p:ext uri="{BB962C8B-B14F-4D97-AF65-F5344CB8AC3E}">
        <p14:creationId xmlns:p14="http://schemas.microsoft.com/office/powerpoint/2010/main" val="2733207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Herramientas</a:t>
            </a:r>
            <a:r>
              <a:rPr lang="en-US" dirty="0"/>
              <a:t> Para La Resistencia</a:t>
            </a:r>
          </a:p>
          <a:p>
            <a:pPr lvl="1"/>
            <a:r>
              <a:rPr lang="en-US" dirty="0"/>
              <a:t>Cargas </a:t>
            </a:r>
            <a:r>
              <a:rPr lang="en-US" dirty="0" err="1"/>
              <a:t>Innecesarias</a:t>
            </a:r>
            <a:endParaRPr lang="en-US" dirty="0"/>
          </a:p>
          <a:p>
            <a:pPr lvl="2"/>
            <a:r>
              <a:rPr lang="en-US" dirty="0"/>
              <a:t>Heb 12:1-7, </a:t>
            </a:r>
            <a:r>
              <a:rPr lang="es-ES" dirty="0"/>
              <a:t>Deja a un lado todo peso y el pecado </a:t>
            </a:r>
            <a:endParaRPr lang="en-US" dirty="0"/>
          </a:p>
          <a:p>
            <a:pPr lvl="2"/>
            <a:r>
              <a:rPr lang="en-US" dirty="0"/>
              <a:t>1 Cor 9:24-27, </a:t>
            </a:r>
            <a:r>
              <a:rPr lang="es-ES" dirty="0"/>
              <a:t>Todo hombre que se esfuerza por la maestría es templado en todas las cosas.
</a:t>
            </a:r>
            <a:r>
              <a:rPr lang="en-US" dirty="0"/>
              <a:t>Phil 3:7-21, </a:t>
            </a:r>
            <a:r>
              <a:rPr lang="es-ES" dirty="0"/>
              <a:t>Cuento todas las cosas menos la pérdida </a:t>
            </a:r>
            <a:endParaRPr lang="en-US" dirty="0"/>
          </a:p>
          <a:p>
            <a:pPr lvl="2"/>
            <a:r>
              <a:rPr lang="nl-NL" dirty="0"/>
              <a:t>2 Cor 12:7-10</a:t>
            </a:r>
            <a:r>
              <a:rPr lang="en-US" dirty="0"/>
              <a:t>, </a:t>
            </a:r>
            <a:r>
              <a:rPr lang="es-ES" dirty="0"/>
              <a:t>Quería librarse de una carga/equipaje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Carrera Cristiana</a:t>
            </a:r>
          </a:p>
        </p:txBody>
      </p:sp>
    </p:spTree>
    <p:extLst>
      <p:ext uri="{BB962C8B-B14F-4D97-AF65-F5344CB8AC3E}">
        <p14:creationId xmlns:p14="http://schemas.microsoft.com/office/powerpoint/2010/main" val="2190601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Campo De </a:t>
            </a:r>
            <a:r>
              <a:rPr lang="en-US" dirty="0" err="1"/>
              <a:t>Entrenamiento</a:t>
            </a:r>
            <a:endParaRPr lang="en-US" dirty="0"/>
          </a:p>
          <a:p>
            <a:pPr lvl="1"/>
            <a:r>
              <a:rPr lang="en-US" dirty="0"/>
              <a:t>Resistencia </a:t>
            </a:r>
            <a:r>
              <a:rPr lang="en-US" dirty="0" err="1"/>
              <a:t>Física</a:t>
            </a:r>
            <a:endParaRPr lang="en-US" dirty="0"/>
          </a:p>
          <a:p>
            <a:pPr lvl="2"/>
            <a:r>
              <a:rPr lang="en-US" dirty="0"/>
              <a:t>1 Tim 4:7-9, </a:t>
            </a:r>
            <a:r>
              <a:rPr lang="es-ES" dirty="0"/>
              <a:t>El ejercicio corporal beneficia un poco</a:t>
            </a:r>
            <a:endParaRPr lang="en-US" dirty="0"/>
          </a:p>
          <a:p>
            <a:pPr lvl="2"/>
            <a:r>
              <a:rPr lang="en-US" dirty="0" err="1"/>
              <a:t>Ayuno</a:t>
            </a:r>
            <a:r>
              <a:rPr lang="en-US" dirty="0"/>
              <a:t> </a:t>
            </a:r>
          </a:p>
          <a:p>
            <a:pPr lvl="3"/>
            <a:r>
              <a:rPr lang="fr-FR" dirty="0"/>
              <a:t>Ps 69:10, </a:t>
            </a:r>
            <a:r>
              <a:rPr lang="en-US" dirty="0" err="1"/>
              <a:t>Castigado</a:t>
            </a:r>
            <a:r>
              <a:rPr lang="en-US" dirty="0"/>
              <a:t> </a:t>
            </a:r>
          </a:p>
          <a:p>
            <a:pPr lvl="3"/>
            <a:r>
              <a:rPr lang="fr-FR" dirty="0"/>
              <a:t>Ps 35:13, </a:t>
            </a:r>
            <a:r>
              <a:rPr lang="en-US" dirty="0" err="1"/>
              <a:t>Humillado</a:t>
            </a:r>
            <a:r>
              <a:rPr lang="en-US" dirty="0"/>
              <a:t> </a:t>
            </a:r>
          </a:p>
          <a:p>
            <a:pPr lvl="3"/>
            <a:r>
              <a:rPr lang="fr-FR" dirty="0"/>
              <a:t>Isa 58:5, </a:t>
            </a:r>
            <a:r>
              <a:rPr lang="en-US" dirty="0" err="1"/>
              <a:t>Afligido</a:t>
            </a:r>
            <a:endParaRPr lang="en-US" dirty="0"/>
          </a:p>
          <a:p>
            <a:pPr lvl="3"/>
            <a:r>
              <a:rPr lang="en-US" dirty="0"/>
              <a:t>Acts 13:3, Cristianos </a:t>
            </a:r>
            <a:r>
              <a:rPr lang="en-US" dirty="0" err="1"/>
              <a:t>Practicados</a:t>
            </a:r>
            <a:endParaRPr lang="en-US" dirty="0"/>
          </a:p>
          <a:p>
            <a:pPr lvl="2"/>
            <a:r>
              <a:rPr lang="en-US" dirty="0" err="1"/>
              <a:t>Ejercicio</a:t>
            </a:r>
            <a:r>
              <a:rPr lang="en-US" dirty="0"/>
              <a:t> De Resistencia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Aplicaciones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868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Familia De La </a:t>
            </a:r>
            <a:r>
              <a:rPr lang="en-US" dirty="0" err="1"/>
              <a:t>Iglesia</a:t>
            </a:r>
            <a:endParaRPr lang="en-US" dirty="0"/>
          </a:p>
          <a:p>
            <a:pPr lvl="1"/>
            <a:r>
              <a:rPr lang="en-US" dirty="0" err="1"/>
              <a:t>Educar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Animar, Edificar, Apoyarse Unos A Otros
</a:t>
            </a:r>
            <a:r>
              <a:rPr lang="en-US" dirty="0"/>
              <a:t> </a:t>
            </a:r>
            <a:r>
              <a:rPr lang="en-US" dirty="0" err="1"/>
              <a:t>Orientación</a:t>
            </a:r>
            <a:r>
              <a:rPr lang="en-US" dirty="0"/>
              <a:t> Y </a:t>
            </a:r>
            <a:r>
              <a:rPr lang="en-US" dirty="0" err="1"/>
              <a:t>Tutoría</a:t>
            </a:r>
            <a:endParaRPr lang="en-US" dirty="0"/>
          </a:p>
          <a:p>
            <a:pPr lvl="2"/>
            <a:r>
              <a:rPr lang="es-ES" dirty="0"/>
              <a:t>Más Fácil Con Los Demás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Aplicaciones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500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Enfoque</a:t>
            </a:r>
            <a:r>
              <a:rPr lang="en-US" dirty="0"/>
              <a:t> Mental</a:t>
            </a:r>
          </a:p>
          <a:p>
            <a:pPr lvl="1"/>
            <a:r>
              <a:rPr lang="en-US" dirty="0" err="1"/>
              <a:t>Positivo</a:t>
            </a:r>
            <a:endParaRPr lang="en-US" dirty="0"/>
          </a:p>
          <a:p>
            <a:pPr lvl="2"/>
            <a:r>
              <a:rPr lang="en-US" dirty="0" err="1"/>
              <a:t>Alegrarse</a:t>
            </a:r>
            <a:endParaRPr lang="en-US" dirty="0"/>
          </a:p>
          <a:p>
            <a:pPr lvl="2"/>
            <a:r>
              <a:rPr lang="en-US" dirty="0" err="1"/>
              <a:t>Animar</a:t>
            </a:r>
            <a:endParaRPr lang="en-US" dirty="0"/>
          </a:p>
          <a:p>
            <a:pPr lvl="2"/>
            <a:r>
              <a:rPr lang="en-US" dirty="0" err="1"/>
              <a:t>Objetivo</a:t>
            </a:r>
            <a:r>
              <a:rPr lang="en-US" dirty="0"/>
              <a:t> – </a:t>
            </a:r>
            <a:r>
              <a:rPr lang="en-US" dirty="0" err="1"/>
              <a:t>Objeto</a:t>
            </a:r>
            <a:endParaRPr lang="en-US" dirty="0"/>
          </a:p>
          <a:p>
            <a:pPr lvl="2"/>
            <a:r>
              <a:rPr lang="en-US" dirty="0"/>
              <a:t>Bueno – </a:t>
            </a:r>
            <a:r>
              <a:rPr lang="en-US" dirty="0" err="1"/>
              <a:t>Beneficio</a:t>
            </a:r>
            <a:endParaRPr lang="en-US" dirty="0"/>
          </a:p>
          <a:p>
            <a:pPr lvl="1"/>
            <a:r>
              <a:rPr lang="en-US" dirty="0" err="1"/>
              <a:t>Negativo</a:t>
            </a:r>
            <a:endParaRPr lang="en-US" dirty="0"/>
          </a:p>
          <a:p>
            <a:pPr lvl="2"/>
            <a:r>
              <a:rPr lang="en-US" dirty="0"/>
              <a:t>Consume, </a:t>
            </a:r>
            <a:r>
              <a:rPr lang="en-US" dirty="0" err="1"/>
              <a:t>Destruye</a:t>
            </a:r>
            <a:r>
              <a:rPr lang="en-US" dirty="0"/>
              <a:t>, </a:t>
            </a:r>
            <a:r>
              <a:rPr lang="en-US" dirty="0" err="1"/>
              <a:t>Derrota</a:t>
            </a:r>
            <a:endParaRPr lang="en-US" dirty="0"/>
          </a:p>
          <a:p>
            <a:pPr lvl="2"/>
            <a:r>
              <a:rPr lang="en-US" dirty="0" err="1"/>
              <a:t>Fácil</a:t>
            </a:r>
            <a:r>
              <a:rPr lang="en-US" dirty="0"/>
              <a:t> De </a:t>
            </a:r>
            <a:r>
              <a:rPr lang="en-US" dirty="0" err="1"/>
              <a:t>Obsesionar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Aplicaciones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70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1F3B-9675-C88F-629C-42CCC89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Resistencia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58446-3B3D-14EE-8037-C9EE9A088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Recuperación</a:t>
            </a:r>
            <a:r>
              <a:rPr lang="en-US" dirty="0"/>
              <a:t>, Alivio Y Refugio</a:t>
            </a:r>
          </a:p>
          <a:p>
            <a:pPr lvl="1"/>
            <a:r>
              <a:rPr lang="es-ES" dirty="0"/>
              <a:t>Jesús Descansó</a:t>
            </a:r>
          </a:p>
          <a:p>
            <a:pPr lvl="2"/>
            <a:r>
              <a:rPr lang="es-ES" dirty="0"/>
              <a:t>Tiempo A Solas</a:t>
            </a:r>
          </a:p>
          <a:p>
            <a:pPr lvl="3"/>
            <a:r>
              <a:rPr lang="es-ES" dirty="0"/>
              <a:t>Se Separó De Las Multitudes</a:t>
            </a:r>
          </a:p>
          <a:p>
            <a:pPr lvl="2"/>
            <a:r>
              <a:rPr lang="es-ES" dirty="0"/>
              <a:t>Cada Día Sabático </a:t>
            </a:r>
          </a:p>
          <a:p>
            <a:pPr lvl="1"/>
            <a:r>
              <a:rPr lang="es-ES" dirty="0"/>
              <a:t>"Lugar Feliz“</a:t>
            </a:r>
          </a:p>
          <a:p>
            <a:pPr lvl="2"/>
            <a:r>
              <a:rPr lang="es-ES" dirty="0"/>
              <a:t>Alimento </a:t>
            </a:r>
          </a:p>
          <a:p>
            <a:pPr lvl="2"/>
            <a:r>
              <a:rPr lang="es-ES" dirty="0"/>
              <a:t>Ejercicio</a:t>
            </a:r>
          </a:p>
          <a:p>
            <a:pPr lvl="2"/>
            <a:r>
              <a:rPr lang="es-ES" dirty="0"/>
              <a:t>Meditar (En Positivo)</a:t>
            </a:r>
          </a:p>
          <a:p>
            <a:pPr lvl="1"/>
            <a:r>
              <a:rPr lang="es-ES" dirty="0"/>
              <a:t>Absolutamente Necesario Para El Físico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B7801-DBB6-DEB3-AEC6-A87A5228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Aplicaciones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420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oup&#10;&#10;Description automatically generated">
            <a:extLst>
              <a:ext uri="{FF2B5EF4-FFF2-40B4-BE49-F238E27FC236}">
                <a16:creationId xmlns:a16="http://schemas.microsoft.com/office/drawing/2014/main" id="{59BF2022-252B-79B5-55BD-E13C1CF38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7288"/>
            <a:ext cx="9144000" cy="50793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9B1D54-BE33-B1EE-59F9-F8C59C964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 8: 31-39</a:t>
            </a:r>
            <a:br>
              <a:rPr lang="en-US" dirty="0"/>
            </a:br>
            <a:r>
              <a:rPr lang="en-US" cap="none" dirty="0"/>
              <a:t>Más Que Conquistadores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90726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228</TotalTime>
  <Words>568</Words>
  <Application>Microsoft Office PowerPoint</Application>
  <PresentationFormat>On-screen Show (4:3)</PresentationFormat>
  <Paragraphs>112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Gill Sans MT</vt:lpstr>
      <vt:lpstr>Wingdings</vt:lpstr>
      <vt:lpstr>Parcel</vt:lpstr>
      <vt:lpstr>Resistencia</vt:lpstr>
      <vt:lpstr>PowerPoint Presentation</vt:lpstr>
      <vt:lpstr>Resistencia</vt:lpstr>
      <vt:lpstr>Resistencia</vt:lpstr>
      <vt:lpstr>Resistencia</vt:lpstr>
      <vt:lpstr>Resistencia</vt:lpstr>
      <vt:lpstr>Resistencia</vt:lpstr>
      <vt:lpstr>Resistencia</vt:lpstr>
      <vt:lpstr>Resistencia</vt:lpstr>
      <vt:lpstr>Resistencia</vt:lpstr>
      <vt:lpstr>Resistencia</vt:lpstr>
      <vt:lpstr>Resistencia</vt:lpstr>
      <vt:lpstr>Resistencia</vt:lpstr>
      <vt:lpstr>Resistencia</vt:lpstr>
      <vt:lpstr>Resistencia</vt:lpstr>
      <vt:lpstr>Rom 8: 31-39 Más Que Conquistadores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Ward</dc:creator>
  <cp:lastModifiedBy>Ross Ward</cp:lastModifiedBy>
  <cp:revision>81</cp:revision>
  <dcterms:created xsi:type="dcterms:W3CDTF">2022-08-18T19:56:51Z</dcterms:created>
  <dcterms:modified xsi:type="dcterms:W3CDTF">2022-08-20T23:20:26Z</dcterms:modified>
</cp:coreProperties>
</file>