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sldIdLst>
    <p:sldId id="259" r:id="rId3"/>
    <p:sldId id="298" r:id="rId4"/>
    <p:sldId id="306" r:id="rId5"/>
    <p:sldId id="307" r:id="rId6"/>
    <p:sldId id="308" r:id="rId7"/>
    <p:sldId id="309" r:id="rId8"/>
    <p:sldId id="310" r:id="rId9"/>
    <p:sldId id="299" r:id="rId10"/>
    <p:sldId id="300" r:id="rId11"/>
    <p:sldId id="301" r:id="rId12"/>
    <p:sldId id="302" r:id="rId13"/>
    <p:sldId id="311" r:id="rId14"/>
    <p:sldId id="312" r:id="rId15"/>
    <p:sldId id="305" r:id="rId16"/>
    <p:sldId id="304" r:id="rId17"/>
    <p:sldId id="314" r:id="rId18"/>
    <p:sldId id="315" r:id="rId19"/>
    <p:sldId id="31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27" autoAdjust="0"/>
  </p:normalViewPr>
  <p:slideViewPr>
    <p:cSldViewPr showGuides="1">
      <p:cViewPr varScale="1">
        <p:scale>
          <a:sx n="76" d="100"/>
          <a:sy n="76" d="100"/>
        </p:scale>
        <p:origin x="85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7AF71-3194-4237-A305-7D1955EDEB0C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D8054-7F9B-4ACB-B971-667A2E275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35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20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13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6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4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43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61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98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7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88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9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51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41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71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91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D8054-7F9B-4ACB-B971-667A2E275A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0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18FA-B0AC-4B87-BD7B-3A978604D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7CB3FE-8FDC-4E2C-A04F-7357601E0F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12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C697F2-CEEB-4CAD-AC8F-F6D4AFEE8A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0800" y="4267200"/>
            <a:ext cx="4724400" cy="9144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C00000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32949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CF4AA-43AC-4EA8-BE33-5A55780A7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" y="5572643"/>
            <a:ext cx="8879176" cy="12541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219202"/>
            <a:ext cx="8305800" cy="4495798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3429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 sz="2800"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1430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707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W/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CF4AA-43AC-4EA8-BE33-5A55780A7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" y="5572643"/>
            <a:ext cx="8879176" cy="12541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752600"/>
            <a:ext cx="8305800" cy="396240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2286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6764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0C88E-4415-4A18-8906-B7FCA9FB31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066800"/>
            <a:ext cx="7543800" cy="4572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02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tline W/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752599"/>
            <a:ext cx="8305800" cy="5105401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2286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6764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0C88E-4415-4A18-8906-B7FCA9FB31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143000"/>
            <a:ext cx="7543800" cy="457200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910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tline W/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1"/>
          </a:xfrm>
        </p:spPr>
        <p:txBody>
          <a:bodyPr>
            <a:noAutofit/>
          </a:bodyPr>
          <a:lstStyle>
            <a:lvl1pPr>
              <a:defRPr sz="48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1E59EC-22A7-4043-BC37-4FED6EF86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036641"/>
            <a:ext cx="8305800" cy="582136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None/>
              <a:defRPr sz="3600" b="1">
                <a:solidFill>
                  <a:srgbClr val="FF0000"/>
                </a:solidFill>
              </a:defRPr>
            </a:lvl1pPr>
            <a:lvl2pPr marL="457200" indent="-4572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v"/>
              <a:defRPr sz="3600">
                <a:solidFill>
                  <a:srgbClr val="FF0000"/>
                </a:solidFill>
              </a:defRPr>
            </a:lvl2pPr>
            <a:lvl3pPr marL="800100" indent="-342900">
              <a:spcBef>
                <a:spcPts val="4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Ø"/>
              <a:defRPr sz="3200">
                <a:solidFill>
                  <a:srgbClr val="FF0000"/>
                </a:solidFill>
              </a:defRPr>
            </a:lvl3pPr>
            <a:lvl4pPr marL="1143000" indent="-228600">
              <a:spcBef>
                <a:spcPts val="4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q"/>
              <a:defRPr>
                <a:solidFill>
                  <a:srgbClr val="FF0000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9906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8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E90E-9BB5-4C6D-97CF-07AFEA16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>
            <a:noAutofit/>
          </a:bodyPr>
          <a:lstStyle>
            <a:lvl1pPr>
              <a:defRPr sz="54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AC780-3286-4066-9BC8-FE2A6355349A}"/>
              </a:ext>
            </a:extLst>
          </p:cNvPr>
          <p:cNvCxnSpPr/>
          <p:nvPr userDrawn="1"/>
        </p:nvCxnSpPr>
        <p:spPr>
          <a:xfrm>
            <a:off x="457200" y="1143000"/>
            <a:ext cx="8229600" cy="0"/>
          </a:xfrm>
          <a:prstGeom prst="line">
            <a:avLst/>
          </a:prstGeom>
          <a:ln w="889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94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94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7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4" r:id="rId3"/>
    <p:sldLayoutId id="2147483655" r:id="rId4"/>
    <p:sldLayoutId id="2147483656" r:id="rId5"/>
    <p:sldLayoutId id="2147483652" r:id="rId6"/>
    <p:sldLayoutId id="214748365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E906FF9-C339-405E-AAB4-C401BF41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8CC363-76B8-4027-94D9-757502B498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53:1-12</a:t>
            </a:r>
          </a:p>
        </p:txBody>
      </p:sp>
    </p:spTree>
    <p:extLst>
      <p:ext uri="{BB962C8B-B14F-4D97-AF65-F5344CB8AC3E}">
        <p14:creationId xmlns:p14="http://schemas.microsoft.com/office/powerpoint/2010/main" val="321715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Isa 53:1-3,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s-ES" dirty="0"/>
              <a:t>¿Quién creyó, quién vio su poder?</a:t>
            </a:r>
          </a:p>
          <a:p>
            <a:pPr lvl="2"/>
            <a:r>
              <a:rPr lang="en-US" dirty="0"/>
              <a:t>Lk 19:10, </a:t>
            </a:r>
            <a:r>
              <a:rPr lang="es-ES" dirty="0"/>
              <a:t>Jesús vino a buscar y salvar lo que estaba perdido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Lk 9:56, </a:t>
            </a:r>
            <a:r>
              <a:rPr lang="es-ES" dirty="0"/>
              <a:t>Porque el Hijo del hombre no ha venido a destruir la vida de los hombres, sino a salvarlos</a:t>
            </a:r>
            <a:r>
              <a:rPr lang="en-US" dirty="0"/>
              <a:t>. </a:t>
            </a:r>
          </a:p>
          <a:p>
            <a:pPr lvl="3"/>
            <a:r>
              <a:rPr lang="es-ES" dirty="0"/>
              <a:t>Los discípulos querían llamar fuego desde el Cielo sobre los incrédulos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2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Isa 53:1-3,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s-ES" dirty="0"/>
              <a:t>¿Quién Creyó, Quién Vio Su Poder?</a:t>
            </a:r>
          </a:p>
          <a:p>
            <a:pPr lvl="2"/>
            <a:r>
              <a:rPr lang="en-US" dirty="0" err="1"/>
              <a:t>Ciudadanos</a:t>
            </a:r>
            <a:r>
              <a:rPr lang="en-US" dirty="0"/>
              <a:t> Del </a:t>
            </a:r>
            <a:r>
              <a:rPr lang="en-US" dirty="0" err="1"/>
              <a:t>Reino</a:t>
            </a:r>
            <a:r>
              <a:rPr lang="en-US" dirty="0"/>
              <a:t>, Lk 13:22-19:28</a:t>
            </a:r>
          </a:p>
          <a:p>
            <a:pPr lvl="3"/>
            <a:r>
              <a:rPr lang="en-US" dirty="0"/>
              <a:t>Lk 14:1-6, </a:t>
            </a:r>
            <a:r>
              <a:rPr lang="es-ES" dirty="0"/>
              <a:t>cura al hombre con hidropesía</a:t>
            </a:r>
            <a:endParaRPr lang="en-US" dirty="0"/>
          </a:p>
          <a:p>
            <a:pPr lvl="3"/>
            <a:r>
              <a:rPr lang="en-US" dirty="0"/>
              <a:t>Lk 14:7-14, </a:t>
            </a:r>
            <a:r>
              <a:rPr lang="es-ES" dirty="0"/>
              <a:t>Humildad a la hora de ir a una boda</a:t>
            </a:r>
            <a:endParaRPr lang="en-US" dirty="0"/>
          </a:p>
          <a:p>
            <a:pPr lvl="3"/>
            <a:r>
              <a:rPr lang="en-US" dirty="0"/>
              <a:t>Lk 14:15-24, </a:t>
            </a:r>
            <a:r>
              <a:rPr lang="es-ES" dirty="0"/>
              <a:t>Parábola de la Gran Cena, pobre, mutilada</a:t>
            </a:r>
            <a:r>
              <a:rPr lang="en-US" dirty="0"/>
              <a:t>…</a:t>
            </a:r>
          </a:p>
          <a:p>
            <a:pPr lvl="3"/>
            <a:r>
              <a:rPr lang="en-US" dirty="0"/>
              <a:t>Lk 14:25-35, </a:t>
            </a:r>
            <a:r>
              <a:rPr lang="es-ES" dirty="0"/>
              <a:t>Lealtad a Jesús por encima de la familia</a:t>
            </a:r>
            <a:endParaRPr lang="en-US" dirty="0"/>
          </a:p>
          <a:p>
            <a:pPr lvl="3"/>
            <a:r>
              <a:rPr lang="en-US" dirty="0"/>
              <a:t>Lk 15, </a:t>
            </a:r>
            <a:r>
              <a:rPr lang="es-ES" dirty="0"/>
              <a:t>Parábola de la oveja perdida, Moneda, Hijo </a:t>
            </a:r>
            <a:endParaRPr lang="en-US" dirty="0"/>
          </a:p>
          <a:p>
            <a:pPr lvl="3"/>
            <a:r>
              <a:rPr lang="en-US" dirty="0"/>
              <a:t>Lk 16:16-31, </a:t>
            </a:r>
            <a:r>
              <a:rPr lang="es-ES" dirty="0"/>
              <a:t>Parábola del hombre rico y Lázaro</a:t>
            </a:r>
            <a:endParaRPr lang="en-US" dirty="0"/>
          </a:p>
          <a:p>
            <a:pPr lvl="3"/>
            <a:r>
              <a:rPr lang="en-US" dirty="0"/>
              <a:t>Lk 17:3-4, </a:t>
            </a:r>
            <a:r>
              <a:rPr lang="en-US" dirty="0" err="1"/>
              <a:t>perdonar</a:t>
            </a:r>
            <a:r>
              <a:rPr lang="en-US" dirty="0"/>
              <a:t> a un </a:t>
            </a:r>
            <a:r>
              <a:rPr lang="en-US" dirty="0" err="1"/>
              <a:t>hermano</a:t>
            </a:r>
            <a:endParaRPr lang="en-US" dirty="0"/>
          </a:p>
          <a:p>
            <a:pPr lvl="3"/>
            <a:r>
              <a:rPr lang="en-US" dirty="0"/>
              <a:t>Lk 17:12-19, Sana a 10 </a:t>
            </a:r>
            <a:r>
              <a:rPr lang="en-US" dirty="0" err="1"/>
              <a:t>leprosos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samaritano</a:t>
            </a:r>
            <a:r>
              <a:rPr lang="en-US" dirty="0"/>
              <a:t> </a:t>
            </a:r>
            <a:r>
              <a:rPr lang="en-US" dirty="0" err="1"/>
              <a:t>regresa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Lk 18:1-8, </a:t>
            </a:r>
            <a:r>
              <a:rPr lang="en-US" dirty="0" err="1"/>
              <a:t>Viuda</a:t>
            </a:r>
            <a:r>
              <a:rPr lang="en-US" dirty="0"/>
              <a:t> es </a:t>
            </a:r>
            <a:r>
              <a:rPr lang="en-US" dirty="0" err="1"/>
              <a:t>escuchada</a:t>
            </a:r>
            <a:endParaRPr lang="en-US" dirty="0"/>
          </a:p>
          <a:p>
            <a:pPr lvl="3"/>
            <a:r>
              <a:rPr lang="en-US" dirty="0"/>
              <a:t>Lk 18:9-14, </a:t>
            </a:r>
            <a:r>
              <a:rPr lang="es-ES" dirty="0"/>
              <a:t>Oración de un recaudador de impuestos</a:t>
            </a:r>
            <a:endParaRPr lang="en-US" dirty="0"/>
          </a:p>
          <a:p>
            <a:pPr lvl="3"/>
            <a:r>
              <a:rPr lang="en-US" dirty="0"/>
              <a:t>Lk 18:15-17, </a:t>
            </a:r>
            <a:r>
              <a:rPr lang="en-US" dirty="0" err="1"/>
              <a:t>Acepta</a:t>
            </a:r>
            <a:r>
              <a:rPr lang="en-US" dirty="0"/>
              <a:t> </a:t>
            </a:r>
            <a:r>
              <a:rPr lang="en-US" dirty="0" err="1"/>
              <a:t>niños</a:t>
            </a:r>
            <a:endParaRPr lang="en-US" dirty="0"/>
          </a:p>
          <a:p>
            <a:pPr lvl="3"/>
            <a:r>
              <a:rPr lang="en-US" dirty="0"/>
              <a:t>Lk 18:35-43, </a:t>
            </a:r>
            <a:r>
              <a:rPr lang="en-US" dirty="0" err="1"/>
              <a:t>Cura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ciegos</a:t>
            </a:r>
            <a:endParaRPr lang="en-US" dirty="0"/>
          </a:p>
          <a:p>
            <a:pPr lvl="3"/>
            <a:r>
              <a:rPr lang="en-US" dirty="0"/>
              <a:t>Lk 19:1-10, </a:t>
            </a:r>
            <a:r>
              <a:rPr lang="es-ES" dirty="0"/>
              <a:t>Come con Zaqueo, recaudador de impuestos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4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n-US" dirty="0" err="1"/>
              <a:t>Rechazado</a:t>
            </a:r>
            <a:endParaRPr lang="en-US" dirty="0"/>
          </a:p>
          <a:p>
            <a:pPr lvl="2"/>
            <a:r>
              <a:rPr lang="en-US" dirty="0"/>
              <a:t>Mt 13:54-58, </a:t>
            </a:r>
            <a:r>
              <a:rPr lang="es-ES" dirty="0"/>
              <a:t>Apariencia de un hombre común</a:t>
            </a:r>
            <a:endParaRPr lang="en-US" dirty="0"/>
          </a:p>
          <a:p>
            <a:pPr lvl="2"/>
            <a:r>
              <a:rPr lang="en-US" dirty="0"/>
              <a:t>Mk 6:3, </a:t>
            </a:r>
            <a:r>
              <a:rPr lang="es-ES" dirty="0"/>
              <a:t>¿No es este el carpintero?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6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n-US" dirty="0" err="1"/>
              <a:t>Despreciado</a:t>
            </a:r>
            <a:endParaRPr lang="en-US" dirty="0"/>
          </a:p>
          <a:p>
            <a:pPr lvl="2"/>
            <a:r>
              <a:rPr lang="en-US" dirty="0"/>
              <a:t>Mt 27:11-14</a:t>
            </a:r>
            <a:r>
              <a:rPr lang="es-ES" dirty="0"/>
              <a:t>, fue acusado de los principales sacerdotes y ancianos</a:t>
            </a:r>
            <a:endParaRPr lang="en-US" dirty="0"/>
          </a:p>
          <a:p>
            <a:pPr lvl="2"/>
            <a:r>
              <a:rPr lang="en-US" dirty="0"/>
              <a:t>Jn 19:14-15, </a:t>
            </a:r>
            <a:r>
              <a:rPr lang="es-ES" dirty="0"/>
              <a:t>Fuera con él, fuera con él, crucifícalo.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4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s-ES" dirty="0"/>
              <a:t>Sus discípulos se alejaron avergonzados</a:t>
            </a:r>
          </a:p>
          <a:p>
            <a:pPr lvl="2"/>
            <a:r>
              <a:rPr lang="en-US" dirty="0"/>
              <a:t>Mt 26:31-35, </a:t>
            </a:r>
            <a:r>
              <a:rPr lang="es-ES" dirty="0"/>
              <a:t>Entonces les dijo Jesús: ... Heriré al pastor, y las ovejas del rebaño serán dispersadas en el extranjero.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Mt 26:55-56, </a:t>
            </a:r>
            <a:r>
              <a:rPr lang="es-ES" dirty="0"/>
              <a:t>Entonces todos los discípulos lo abandonaron y huyeron.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9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Isa 53:1-3,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n-US" dirty="0"/>
              <a:t>Un Hombre </a:t>
            </a:r>
            <a:r>
              <a:rPr lang="en-US" dirty="0" err="1"/>
              <a:t>Común</a:t>
            </a:r>
            <a:endParaRPr lang="en-US" dirty="0"/>
          </a:p>
          <a:p>
            <a:pPr lvl="2"/>
            <a:r>
              <a:rPr lang="en-US" dirty="0"/>
              <a:t>Heb 2:14-18, </a:t>
            </a:r>
            <a:r>
              <a:rPr lang="es-ES" dirty="0"/>
              <a:t>Jesús era carne y sangre</a:t>
            </a:r>
            <a:endParaRPr lang="en-US" dirty="0"/>
          </a:p>
          <a:p>
            <a:pPr lvl="2"/>
            <a:r>
              <a:rPr lang="en-US" dirty="0"/>
              <a:t>Heb 4:14-16, </a:t>
            </a:r>
            <a:r>
              <a:rPr lang="es-ES" dirty="0"/>
              <a:t>Jesús fue afligido por enfermedades </a:t>
            </a:r>
            <a:endParaRPr lang="en-US" dirty="0"/>
          </a:p>
          <a:p>
            <a:pPr lvl="2"/>
            <a:r>
              <a:rPr lang="en-US" dirty="0" err="1"/>
              <a:t>Contraste</a:t>
            </a:r>
            <a:r>
              <a:rPr lang="en-US" dirty="0"/>
              <a:t>: </a:t>
            </a:r>
            <a:r>
              <a:rPr lang="es-ES" dirty="0"/>
              <a:t>Realeza y privilegio de la élite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8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Isa 53:4-6, </a:t>
            </a:r>
            <a:r>
              <a:rPr lang="es-ES" dirty="0"/>
              <a:t>Se Cree Que Dios Lo Maldice</a:t>
            </a:r>
            <a:endParaRPr lang="en-US" dirty="0"/>
          </a:p>
          <a:p>
            <a:pPr lvl="1"/>
            <a:r>
              <a:rPr lang="es-ES" dirty="0"/>
              <a:t>Afectado, Herido Y Afligido Por Dios</a:t>
            </a:r>
          </a:p>
          <a:p>
            <a:pPr lvl="2"/>
            <a:r>
              <a:rPr lang="en-US" dirty="0"/>
              <a:t>Jn 9:2-5, </a:t>
            </a:r>
            <a:r>
              <a:rPr lang="es-ES" dirty="0"/>
              <a:t>que pecó, este hombre o sus padres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Lk 13:1-5, </a:t>
            </a:r>
            <a:r>
              <a:rPr lang="es-ES" dirty="0"/>
              <a:t>Supongamos que estos galileos eran pecadores por encima de todos los galileos, porque sufrieron tales cosas?3 Te digo: No.</a:t>
            </a:r>
            <a:r>
              <a:rPr lang="en-US" dirty="0"/>
              <a:t>...</a:t>
            </a:r>
          </a:p>
          <a:p>
            <a:pPr lvl="2"/>
            <a:r>
              <a:rPr lang="en-US" dirty="0"/>
              <a:t>Acts 28:4, </a:t>
            </a:r>
            <a:r>
              <a:rPr lang="es-ES" dirty="0"/>
              <a:t>Pablo fue mordido por una serpiente y los bárbaros dijeron que debía haber sido un asesinato.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96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53:7-8, No </a:t>
            </a:r>
            <a:r>
              <a:rPr lang="en-US" dirty="0" err="1"/>
              <a:t>Dio</a:t>
            </a:r>
            <a:r>
              <a:rPr lang="en-US" dirty="0"/>
              <a:t> </a:t>
            </a:r>
            <a:r>
              <a:rPr lang="en-US" dirty="0" err="1"/>
              <a:t>Defensa</a:t>
            </a:r>
            <a:endParaRPr lang="en-US" dirty="0"/>
          </a:p>
          <a:p>
            <a:pPr lvl="1"/>
            <a:r>
              <a:rPr lang="en-US" dirty="0"/>
              <a:t>Como Un Cordero</a:t>
            </a:r>
          </a:p>
          <a:p>
            <a:pPr lvl="2"/>
            <a:r>
              <a:rPr lang="en-US" dirty="0"/>
              <a:t>Mt 27:11-14, </a:t>
            </a:r>
            <a:r>
              <a:rPr lang="es-ES" dirty="0"/>
              <a:t>él le respondió a nunca una palabra; en la medida en que el gobernador se maravilló enormemente</a:t>
            </a:r>
          </a:p>
          <a:p>
            <a:pPr lvl="2"/>
            <a:r>
              <a:rPr lang="en-US" dirty="0"/>
              <a:t>Jn 18:31-40, </a:t>
            </a:r>
            <a:r>
              <a:rPr lang="es-ES" dirty="0"/>
              <a:t>Jesús responde a Pilato, pero nunca hace una defensa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9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53:9, </a:t>
            </a:r>
            <a:r>
              <a:rPr lang="es-ES" dirty="0"/>
              <a:t>Enterrado En La Tumba Del Hombre Rico</a:t>
            </a:r>
            <a:endParaRPr lang="en-US" dirty="0"/>
          </a:p>
          <a:p>
            <a:pPr lvl="1"/>
            <a:r>
              <a:rPr lang="en-US" dirty="0"/>
              <a:t>Mt 27:57-60, </a:t>
            </a:r>
            <a:r>
              <a:rPr lang="es-ES" dirty="0"/>
              <a:t>hombre rico de Arimatea, llamado José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1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Isa 53:10-12, </a:t>
            </a:r>
            <a:r>
              <a:rPr lang="es-ES" dirty="0"/>
              <a:t>Un Sacrificio Por El Pecado </a:t>
            </a:r>
            <a:endParaRPr lang="en-US" dirty="0"/>
          </a:p>
          <a:p>
            <a:pPr lvl="1"/>
            <a:r>
              <a:rPr lang="es-ES" dirty="0"/>
              <a:t>Una Ofrenda Por El Pecado</a:t>
            </a:r>
          </a:p>
          <a:p>
            <a:pPr lvl="2"/>
            <a:r>
              <a:rPr lang="en-US" dirty="0"/>
              <a:t>Heb 9:11-15, </a:t>
            </a:r>
            <a:r>
              <a:rPr lang="es-ES" dirty="0"/>
              <a:t>por su propia sangre entró una vez en el lugar santo,... para la redención de las transgresiones que estaban bajo el primer testamento</a:t>
            </a:r>
            <a:endParaRPr lang="en-US" dirty="0"/>
          </a:p>
          <a:p>
            <a:pPr lvl="2"/>
            <a:r>
              <a:rPr lang="en-US" dirty="0"/>
              <a:t>Heb 9:22-28, ...</a:t>
            </a:r>
            <a:r>
              <a:rPr lang="es-ES" dirty="0"/>
              <a:t> sin derramamiento de sangre no hay remisión... Una vez se ofreció a Cristo para llevar los pecados de muchos.</a:t>
            </a:r>
            <a:r>
              <a:rPr lang="en-US" dirty="0"/>
              <a:t>	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341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Isa 53:10-12, </a:t>
            </a:r>
            <a:r>
              <a:rPr lang="es-ES" dirty="0"/>
              <a:t>Un Sacrificio Por El Pecado </a:t>
            </a:r>
            <a:endParaRPr lang="en-US" dirty="0"/>
          </a:p>
          <a:p>
            <a:pPr lvl="1"/>
            <a:r>
              <a:rPr lang="en-US" dirty="0" err="1"/>
              <a:t>Crucificado</a:t>
            </a:r>
            <a:r>
              <a:rPr lang="en-US" dirty="0"/>
              <a:t> con ladrones	</a:t>
            </a:r>
          </a:p>
          <a:p>
            <a:pPr lvl="2"/>
            <a:r>
              <a:rPr lang="en-US" dirty="0"/>
              <a:t>Mt 27:38, </a:t>
            </a:r>
            <a:r>
              <a:rPr lang="es-ES" dirty="0"/>
              <a:t>Entonces hubo dos ladrones crucificados con él. 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00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Isa 53:10-12, </a:t>
            </a:r>
            <a:r>
              <a:rPr lang="es-ES" dirty="0"/>
              <a:t>Rechazado Por Su Propio Pueblo</a:t>
            </a:r>
            <a:endParaRPr lang="en-US" dirty="0"/>
          </a:p>
          <a:p>
            <a:pPr lvl="1"/>
            <a:r>
              <a:rPr lang="en-US" dirty="0" err="1"/>
              <a:t>Pecados</a:t>
            </a:r>
            <a:r>
              <a:rPr lang="en-US" dirty="0"/>
              <a:t> </a:t>
            </a:r>
            <a:r>
              <a:rPr lang="en-US" dirty="0" err="1"/>
              <a:t>Perdonados</a:t>
            </a:r>
            <a:endParaRPr lang="en-US" dirty="0"/>
          </a:p>
          <a:p>
            <a:pPr lvl="2"/>
            <a:r>
              <a:rPr lang="en-US" dirty="0"/>
              <a:t>Lk 23:34, </a:t>
            </a:r>
            <a:r>
              <a:rPr lang="es-ES" dirty="0"/>
              <a:t>Entonces dijo Jesús, Padre, perdónalos; porque no saben lo que hacen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Mt 9:1-8, </a:t>
            </a:r>
            <a:r>
              <a:rPr lang="es-ES" dirty="0"/>
              <a:t>Hijo... tus pecados te sean perdonados... Porque si es más fácil decir: Tus pecados te sean perdonados; o decir: ¿Levántate y anda?6 Pero para que sepáis que el Hijo del hombre tiene poder en la tierra para perdonar los pecados... multitudes lo vieron, se maravillaron y glorificaron a Dios.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88522E-B55B-437C-ADC7-15527514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1E4A13-4B00-40A7-B264-ED0C1825B0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Fechado</a:t>
            </a:r>
            <a:r>
              <a:rPr lang="en-US" dirty="0"/>
              <a:t>: 150BC-68AD</a:t>
            </a:r>
          </a:p>
          <a:p>
            <a:pPr lvl="1"/>
            <a:r>
              <a:rPr lang="es-ES" dirty="0"/>
              <a:t>Libro entero (Rollo) de Isaías 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E481D7D-0309-45AA-9E5E-7C569B2060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Rollo Del Mar Muerto De Isaías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E6DAB-4877-4DF7-916F-7E009EE99F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0"/>
            <a:ext cx="9144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8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El Fin De Una Era</a:t>
            </a:r>
            <a:r>
              <a:rPr lang="en-US" dirty="0"/>
              <a:t>: </a:t>
            </a:r>
          </a:p>
          <a:p>
            <a:pPr lvl="1"/>
            <a:r>
              <a:rPr lang="es-ES" dirty="0"/>
              <a:t>Nación De Israel, Pueblo Escogido De Dios</a:t>
            </a:r>
          </a:p>
          <a:p>
            <a:pPr lvl="2"/>
            <a:r>
              <a:rPr lang="es-ES" dirty="0"/>
              <a:t>La nación judía socavada y desmoronada ante sus ojos  
</a:t>
            </a:r>
            <a:r>
              <a:rPr lang="en-US" dirty="0"/>
              <a:t>Mt 27:50-54, </a:t>
            </a:r>
            <a:r>
              <a:rPr lang="es-ES" dirty="0"/>
              <a:t>el velo del templo se alquilaba en </a:t>
            </a:r>
            <a:r>
              <a:rPr lang="es-ES" dirty="0" err="1"/>
              <a:t>twain</a:t>
            </a:r>
            <a:r>
              <a:rPr lang="es-ES" dirty="0"/>
              <a:t> de arriba a abajo; y la tierra tembló, y las rocas se levantaron;52 Y las tumbas fueron abiertas; y muchos cuerpos de los santos que dormían se levantaron53, y salieron de las tumbas después de su resurrección, y fueron a la ciudad santa, y se aparecieron a muchos</a:t>
            </a:r>
            <a:r>
              <a:rPr lang="en-US" dirty="0"/>
              <a:t>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210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Fin De Una Era: </a:t>
            </a:r>
          </a:p>
          <a:p>
            <a:pPr lvl="1"/>
            <a:r>
              <a:rPr lang="en-US" dirty="0" err="1"/>
              <a:t>Perdón</a:t>
            </a:r>
            <a:r>
              <a:rPr lang="en-US" dirty="0"/>
              <a:t> De </a:t>
            </a:r>
            <a:r>
              <a:rPr lang="en-US" dirty="0" err="1"/>
              <a:t>Pecados</a:t>
            </a:r>
            <a:endParaRPr lang="en-US" dirty="0"/>
          </a:p>
          <a:p>
            <a:pPr lvl="2"/>
            <a:r>
              <a:rPr lang="en-US" dirty="0"/>
              <a:t>Heb 9, </a:t>
            </a:r>
            <a:r>
              <a:rPr lang="es-ES" dirty="0"/>
              <a:t>Se libera la esclavitud del pecado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8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El Poder De La Profecía</a:t>
            </a:r>
            <a:r>
              <a:rPr lang="en-US" dirty="0"/>
              <a:t>:</a:t>
            </a:r>
          </a:p>
          <a:p>
            <a:pPr lvl="1"/>
            <a:r>
              <a:rPr lang="es-ES" dirty="0"/>
              <a:t>Dios puso mucho esfuerzo en que los hombres vinieran a creer y siguieran a Jesús</a:t>
            </a:r>
          </a:p>
          <a:p>
            <a:pPr lvl="2"/>
            <a:r>
              <a:rPr lang="es-ES" dirty="0"/>
              <a:t>Dios da una amplia prueba de que Jesús era el Mesías</a:t>
            </a:r>
          </a:p>
          <a:p>
            <a:pPr lvl="2"/>
            <a:r>
              <a:rPr lang="es-ES" dirty="0"/>
              <a:t>No era el deseo de Dios que los hombres rechazaran al Mesías.</a:t>
            </a:r>
          </a:p>
          <a:p>
            <a:pPr lvl="2"/>
            <a:r>
              <a:rPr lang="es-ES" dirty="0"/>
              <a:t>Esto es contrario al cumplimiento de estas profecías. </a:t>
            </a:r>
          </a:p>
          <a:p>
            <a:pPr lvl="2"/>
            <a:r>
              <a:rPr lang="es-ES" dirty="0"/>
              <a:t>En esencia, Dios puso un gran esfuerzo en socavar el cumplimiento de estas profecías, no en llevarlas a cumplirse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5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2DC48-98DB-4932-A01A-0920544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Profecías</a:t>
            </a:r>
            <a:r>
              <a:rPr lang="en-US" dirty="0"/>
              <a:t> De Jesús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677E2-C4E7-418A-88B2-68593EC6B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Evangelio</a:t>
            </a:r>
            <a:r>
              <a:rPr lang="en-US" dirty="0"/>
              <a:t> de Jesús</a:t>
            </a:r>
          </a:p>
          <a:p>
            <a:pPr lvl="1"/>
            <a:r>
              <a:rPr lang="en-US" dirty="0"/>
              <a:t>1 Cor 15:1-8, </a:t>
            </a:r>
            <a:r>
              <a:rPr lang="es-ES" dirty="0"/>
              <a:t>Además, Hermanos, Os Declaro El Evangelio... Cómo:</a:t>
            </a:r>
            <a:endParaRPr lang="en-US" dirty="0"/>
          </a:p>
          <a:p>
            <a:pPr lvl="2"/>
            <a:r>
              <a:rPr lang="es-ES" dirty="0"/>
              <a:t>Cristo Murió Por Nuestros Pecados De Acuerdo Con Las Escrituras</a:t>
            </a:r>
          </a:p>
          <a:p>
            <a:pPr lvl="2"/>
            <a:r>
              <a:rPr lang="es-ES" dirty="0"/>
              <a:t>Fue Enterrado</a:t>
            </a:r>
          </a:p>
          <a:p>
            <a:pPr lvl="2"/>
            <a:r>
              <a:rPr lang="es-ES" dirty="0"/>
              <a:t>Resucitó Al Tercer Día Según Las Escrituras</a:t>
            </a:r>
          </a:p>
          <a:p>
            <a:pPr lvl="2"/>
            <a:r>
              <a:rPr lang="es-ES" dirty="0"/>
              <a:t>Fue Visto...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B6A5E-5BA6-41D9-A0BB-B1DBFB0D0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Lecciones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705777"/>
      </p:ext>
    </p:extLst>
  </p:cSld>
  <p:clrMapOvr>
    <a:masterClrMapping/>
  </p:clrMapOvr>
</p:sld>
</file>

<file path=ppt/theme/theme1.xml><?xml version="1.0" encoding="utf-8"?>
<a:theme xmlns:a="http://schemas.openxmlformats.org/drawingml/2006/main" name="Picture_with_three_text_colum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AFD8CF0-B554-4AC8-9B12-CF24FF5E5F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Picture_with_three_text_columns</Template>
  <TotalTime>653</TotalTime>
  <Words>1001</Words>
  <Application>Microsoft Office PowerPoint</Application>
  <PresentationFormat>On-screen Show (4:3)</PresentationFormat>
  <Paragraphs>135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Aharoni</vt:lpstr>
      <vt:lpstr>Arial</vt:lpstr>
      <vt:lpstr>Arial Nova</vt:lpstr>
      <vt:lpstr>Calibri</vt:lpstr>
      <vt:lpstr>Wingdings</vt:lpstr>
      <vt:lpstr>Picture_with_three_text_columns</vt:lpstr>
      <vt:lpstr>PowerPoint Presentation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  <vt:lpstr>Profecías De Jesús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CountryBoy</dc:creator>
  <cp:lastModifiedBy>Ross Ward</cp:lastModifiedBy>
  <cp:revision>163</cp:revision>
  <dcterms:created xsi:type="dcterms:W3CDTF">2014-10-22T16:42:58Z</dcterms:created>
  <dcterms:modified xsi:type="dcterms:W3CDTF">2022-07-24T12:06:28Z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TC018814419991</vt:lpwstr>
  </property>
</Properties>
</file>