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13"/>
  </p:notesMasterIdLst>
  <p:sldIdLst>
    <p:sldId id="256" r:id="rId2"/>
    <p:sldId id="260" r:id="rId3"/>
    <p:sldId id="261" r:id="rId4"/>
    <p:sldId id="262" r:id="rId5"/>
    <p:sldId id="268" r:id="rId6"/>
    <p:sldId id="263" r:id="rId7"/>
    <p:sldId id="264" r:id="rId8"/>
    <p:sldId id="265" r:id="rId9"/>
    <p:sldId id="266" r:id="rId10"/>
    <p:sldId id="269" r:id="rId11"/>
    <p:sldId id="29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1549" autoAdjust="0"/>
  </p:normalViewPr>
  <p:slideViewPr>
    <p:cSldViewPr snapToGrid="0">
      <p:cViewPr varScale="1">
        <p:scale>
          <a:sx n="83" d="100"/>
          <a:sy n="83" d="100"/>
        </p:scale>
        <p:origin x="636" y="7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A6F9E-EBC5-4FA5-81DA-D9B8A29BEF85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36729-28FB-49AF-B006-B0365D264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82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88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21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86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94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23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689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83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36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47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7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shade val="97000"/>
            <a:satMod val="15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7655814" cy="10698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29994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260CA40-FACC-4C84-B4B1-EB63DC8179F3}"/>
              </a:ext>
            </a:extLst>
          </p:cNvPr>
          <p:cNvSpPr/>
          <p:nvPr userDrawn="1"/>
        </p:nvSpPr>
        <p:spPr>
          <a:xfrm>
            <a:off x="0" y="1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9188"/>
            <a:ext cx="7772400" cy="1053223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913" y="1371598"/>
            <a:ext cx="8032173" cy="5327214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600" b="1"/>
            </a:lvl1pPr>
            <a:lvl2pPr marL="463550" indent="-463550">
              <a:buSzPct val="75000"/>
              <a:buFont typeface="Wingdings" panose="05000000000000000000" pitchFamily="2" charset="2"/>
              <a:buChar char="q"/>
              <a:defRPr sz="3200"/>
            </a:lvl2pPr>
            <a:lvl3pPr marL="914400" indent="-463550">
              <a:buSzPct val="75000"/>
              <a:buFont typeface="Wingdings" panose="05000000000000000000" pitchFamily="2" charset="2"/>
              <a:buChar char="Ø"/>
              <a:defRPr sz="3200" i="1"/>
            </a:lvl3pPr>
            <a:lvl4pPr marL="1257300" indent="-349250">
              <a:defRPr sz="2400"/>
            </a:lvl4pPr>
            <a:lvl5pPr marL="17764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CB397-2F08-4C3A-8825-8FFFCFF06C5F}"/>
              </a:ext>
            </a:extLst>
          </p:cNvPr>
          <p:cNvCxnSpPr>
            <a:cxnSpLocks/>
          </p:cNvCxnSpPr>
          <p:nvPr userDrawn="1"/>
        </p:nvCxnSpPr>
        <p:spPr>
          <a:xfrm>
            <a:off x="0" y="1233192"/>
            <a:ext cx="9144000" cy="0"/>
          </a:xfrm>
          <a:prstGeom prst="line">
            <a:avLst/>
          </a:prstGeom>
          <a:ln w="1270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77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6F822A4-8DA6-4447-9B1F-C5DB58435268}" type="datetimeFigureOut">
              <a:rPr lang="en-US" smtClean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22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1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7/17/2022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71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77919A6-33EB-49BD-A62F-1FA56B9F9712}" type="datetimeFigureOut">
              <a:rPr lang="en-US" smtClean="0"/>
              <a:t>7/17/2022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8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7/17/2022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49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56" y="384047"/>
            <a:ext cx="2607079" cy="2369543"/>
          </a:xfrm>
        </p:spPr>
        <p:txBody>
          <a:bodyPr anchor="ctr">
            <a:noAutofit/>
          </a:bodyPr>
          <a:lstStyle>
            <a:lvl1pPr algn="ctr">
              <a:defRPr sz="4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7940" y="301335"/>
            <a:ext cx="5876059" cy="645275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200" b="1"/>
            </a:lvl1pPr>
            <a:lvl2pPr marL="463550" indent="-463550">
              <a:buSzPct val="75000"/>
              <a:buFont typeface="Wingdings" panose="05000000000000000000" pitchFamily="2" charset="2"/>
              <a:buChar char="v"/>
              <a:defRPr sz="3200"/>
            </a:lvl2pPr>
            <a:lvl3pPr marL="800100" indent="-349250">
              <a:buFont typeface="Wingdings" panose="05000000000000000000" pitchFamily="2" charset="2"/>
              <a:buChar char="Ø"/>
              <a:defRPr sz="2800" i="0"/>
            </a:lvl3pPr>
            <a:lvl4pPr marL="1143000" indent="-349250">
              <a:buSzPct val="75000"/>
              <a:buFont typeface="Wingdings" panose="05000000000000000000" pitchFamily="2" charset="2"/>
              <a:buChar char="q"/>
              <a:defRPr sz="2000"/>
            </a:lvl4pPr>
            <a:lvl5pPr marL="1319213" indent="-182563"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940" y="3326753"/>
            <a:ext cx="2709947" cy="329184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32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7D0D2A5-726B-4F9A-820E-49E1FA3CBB89}"/>
              </a:ext>
            </a:extLst>
          </p:cNvPr>
          <p:cNvCxnSpPr/>
          <p:nvPr userDrawn="1"/>
        </p:nvCxnSpPr>
        <p:spPr>
          <a:xfrm>
            <a:off x="3054927" y="0"/>
            <a:ext cx="0" cy="685800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A3F3AF-6E76-4EE5-89C1-92247528744A}"/>
              </a:ext>
            </a:extLst>
          </p:cNvPr>
          <p:cNvCxnSpPr/>
          <p:nvPr userDrawn="1"/>
        </p:nvCxnSpPr>
        <p:spPr>
          <a:xfrm>
            <a:off x="0" y="3034145"/>
            <a:ext cx="3034145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13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7/17/2022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685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9774"/>
            <a:ext cx="7772400" cy="83501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338" y="1724891"/>
            <a:ext cx="4042062" cy="5043333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-349250">
              <a:buFont typeface="Wingdings" panose="05000000000000000000" pitchFamily="2" charset="2"/>
              <a:buChar char="v"/>
              <a:defRPr sz="2800"/>
            </a:lvl2pPr>
            <a:lvl3pPr marL="800100" indent="-252413">
              <a:buFont typeface="Wingdings" panose="05000000000000000000" pitchFamily="2" charset="2"/>
              <a:buChar char="Ø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178" y="1724891"/>
            <a:ext cx="4042062" cy="5043333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-349250">
              <a:buFont typeface="Wingdings" panose="05000000000000000000" pitchFamily="2" charset="2"/>
              <a:buChar char="v"/>
              <a:defRPr sz="2800"/>
            </a:lvl2pPr>
            <a:lvl3pPr marL="800100" indent="-252413">
              <a:buFont typeface="Wingdings" panose="05000000000000000000" pitchFamily="2" charset="2"/>
              <a:buChar char="Ø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86A0E3-C13E-456F-A865-C3AE8B25AE46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537860"/>
            <a:ext cx="0" cy="5340922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AFD2BF-E426-4C98-BE95-D60B9F2BC118}"/>
              </a:ext>
            </a:extLst>
          </p:cNvPr>
          <p:cNvCxnSpPr>
            <a:cxnSpLocks/>
          </p:cNvCxnSpPr>
          <p:nvPr userDrawn="1"/>
        </p:nvCxnSpPr>
        <p:spPr>
          <a:xfrm>
            <a:off x="0" y="1537860"/>
            <a:ext cx="9144000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4D69FFE-3B48-4366-B81A-72E1B792447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800" y="924787"/>
            <a:ext cx="7797546" cy="482758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520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44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736D9-3B2D-4DE5-BBD7-250911020E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de la </a:t>
            </a:r>
            <a:r>
              <a:rPr lang="en-US" dirty="0" err="1"/>
              <a:t>fe</a:t>
            </a:r>
            <a:r>
              <a:rPr lang="en-US" dirty="0"/>
              <a:t>
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6EEB74-4C6C-48E0-8496-8717BF585F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Heb 11:1-10</a:t>
            </a:r>
          </a:p>
        </p:txBody>
      </p:sp>
    </p:spTree>
    <p:extLst>
      <p:ext uri="{BB962C8B-B14F-4D97-AF65-F5344CB8AC3E}">
        <p14:creationId xmlns:p14="http://schemas.microsoft.com/office/powerpoint/2010/main" val="1171286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Fundamentos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Evidencia De Dios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11:1-3, </a:t>
            </a:r>
          </a:p>
          <a:p>
            <a:pPr lvl="1"/>
            <a:r>
              <a:rPr lang="es-ES" dirty="0"/>
              <a:t>Gen 1, Juan 1, Creación</a:t>
            </a:r>
          </a:p>
          <a:p>
            <a:pPr lvl="2"/>
            <a:r>
              <a:rPr lang="es-ES" dirty="0"/>
              <a:t>Magnificencia de la misma</a:t>
            </a:r>
          </a:p>
          <a:p>
            <a:pPr lvl="2"/>
            <a:r>
              <a:rPr lang="es-ES" dirty="0"/>
              <a:t>Gran escala de la misma</a:t>
            </a:r>
          </a:p>
          <a:p>
            <a:pPr lvl="2"/>
            <a:r>
              <a:rPr lang="es-ES" dirty="0"/>
              <a:t>Sistema solar, galaxias, </a:t>
            </a:r>
            <a:r>
              <a:rPr lang="es-ES" dirty="0" err="1"/>
              <a:t>etc</a:t>
            </a:r>
            <a:r>
              <a:rPr lang="es-ES" dirty="0"/>
              <a:t>…</a:t>
            </a:r>
          </a:p>
          <a:p>
            <a:pPr lvl="1"/>
            <a:r>
              <a:rPr lang="es-ES" dirty="0"/>
              <a:t>Rom 1:19-23, ... Dios lo ha enseñado... Porque las cosas invisibles de él desde la creación del mundo se ven claramente, siendo entendidas por las cosas que se hacen, ... son sin excusa...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276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Naturaleza</a:t>
            </a:r>
            <a:r>
              <a:rPr lang="en-US" dirty="0"/>
              <a:t> De Dios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Jn</a:t>
            </a:r>
            <a:r>
              <a:rPr lang="es-ES" dirty="0"/>
              <a:t> 4:8, Dios Es Amoroso 
Rom 2:4, Dios Es Bueno
</a:t>
            </a:r>
            <a:r>
              <a:rPr lang="es-ES" dirty="0" err="1"/>
              <a:t>Tit</a:t>
            </a:r>
            <a:r>
              <a:rPr lang="es-ES" dirty="0"/>
              <a:t> 2:11-12, Dios Es Misericordioso
1 Pedro 1:3, Dios Es Misericordioso
Efesios 4:32, Dios Perdona</a:t>
            </a:r>
          </a:p>
        </p:txBody>
      </p:sp>
    </p:spTree>
    <p:extLst>
      <p:ext uri="{BB962C8B-B14F-4D97-AF65-F5344CB8AC3E}">
        <p14:creationId xmlns:p14="http://schemas.microsoft.com/office/powerpoint/2010/main" val="2572289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Naturaleza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El Rey Que </a:t>
            </a:r>
            <a:r>
              <a:rPr lang="en-US" dirty="0" err="1"/>
              <a:t>Sirve</a:t>
            </a:r>
            <a:endParaRPr lang="en-US" dirty="0"/>
          </a:p>
          <a:p>
            <a:pPr lvl="2"/>
            <a:r>
              <a:rPr lang="es-ES" dirty="0"/>
              <a:t>Mt 11,28-31, Manso Y Humilde
Mt 21:5, Tu Rey Viene A Ti, Manso, Y Montado Sobre Un
</a:t>
            </a:r>
            <a:r>
              <a:rPr lang="es-ES" dirty="0" err="1"/>
              <a:t>Lk</a:t>
            </a:r>
            <a:r>
              <a:rPr lang="es-ES" dirty="0"/>
              <a:t> 19,9-10, ... Ven A Buscar Y A Salvar Lo Que Se Perdió
Enseñar, Alentar, Desarrollar, Construir, Inspirar, Ayudar A Sanar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90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Naturaleza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El Rey </a:t>
            </a:r>
            <a:r>
              <a:rPr lang="en-US" dirty="0" err="1"/>
              <a:t>Sufriente</a:t>
            </a:r>
            <a:endParaRPr lang="en-US" dirty="0"/>
          </a:p>
          <a:p>
            <a:pPr lvl="2"/>
            <a:r>
              <a:rPr lang="es-ES" dirty="0" err="1"/>
              <a:t>Heb</a:t>
            </a:r>
            <a:r>
              <a:rPr lang="es-ES" dirty="0"/>
              <a:t> 12:1-2, porque el gozo que se puso delante de él soportó la cruz, despreciando la vergüenza.
1 Pedro 2:21-25, Cristo sufrió por nosotros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024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Grandeza</a:t>
            </a:r>
            <a:r>
              <a:rPr lang="en-US" dirty="0"/>
              <a:t> De Dios-Se-Ness</a:t>
            </a:r>
          </a:p>
          <a:p>
            <a:pPr lvl="1"/>
            <a:r>
              <a:rPr lang="es-ES" dirty="0"/>
              <a:t>Dios viviendo en nosotros</a:t>
            </a:r>
          </a:p>
          <a:p>
            <a:pPr lvl="2"/>
            <a:r>
              <a:rPr lang="es-ES" dirty="0"/>
              <a:t>La mejor vida</a:t>
            </a:r>
          </a:p>
          <a:p>
            <a:pPr lvl="2"/>
            <a:r>
              <a:rPr lang="es-ES" dirty="0"/>
              <a:t>Propósito de la vida de la dirección</a:t>
            </a:r>
          </a:p>
          <a:p>
            <a:pPr lvl="2"/>
            <a:r>
              <a:rPr lang="es-ES" dirty="0"/>
              <a:t>Bondad, gentileza, bondad, gracia, esperanza, amor ágape, amor de Filón</a:t>
            </a:r>
          </a:p>
          <a:p>
            <a:pPr lvl="1"/>
            <a:r>
              <a:rPr lang="es-ES" dirty="0"/>
              <a:t>Feo de Carnal</a:t>
            </a:r>
          </a:p>
          <a:p>
            <a:pPr lvl="2"/>
            <a:r>
              <a:rPr lang="es-ES" dirty="0"/>
              <a:t>Obras de la carne</a:t>
            </a:r>
          </a:p>
          <a:p>
            <a:pPr lvl="2"/>
            <a:r>
              <a:rPr lang="es-ES" dirty="0"/>
              <a:t>Envidia, animosidad, ira, ira, división disenso, lucha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722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Fragilidad Y Fracasos Del Hombre</a:t>
            </a:r>
          </a:p>
          <a:p>
            <a:pPr lvl="1"/>
            <a:r>
              <a:rPr lang="es-ES" dirty="0"/>
              <a:t>Finito</a:t>
            </a:r>
          </a:p>
          <a:p>
            <a:pPr lvl="1"/>
            <a:r>
              <a:rPr lang="es-ES" dirty="0"/>
              <a:t>Fallas</a:t>
            </a:r>
          </a:p>
          <a:p>
            <a:pPr lvl="1"/>
            <a:r>
              <a:rPr lang="es-ES" dirty="0"/>
              <a:t>El Mundo Espiritual Que No Se Puede Explicar</a:t>
            </a:r>
          </a:p>
          <a:p>
            <a:pPr lvl="2"/>
            <a:r>
              <a:rPr lang="es-ES" dirty="0"/>
              <a:t>Vivimos Como Recuerdos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28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Esperanza</a:t>
            </a:r>
          </a:p>
          <a:p>
            <a:pPr lvl="1"/>
            <a:r>
              <a:rPr lang="nl-NL" dirty="0"/>
              <a:t>Heb 11:8-10, </a:t>
            </a:r>
            <a:r>
              <a:rPr lang="es-ES" dirty="0"/>
              <a:t>Abraham Por fe vivió en la tierra prometida... Porque buscó una ciudad que tiene cimientos, cuyo constructor y hacedor es Dios.</a:t>
            </a:r>
            <a:endParaRPr lang="nl-NL" dirty="0"/>
          </a:p>
          <a:p>
            <a:pPr lvl="1"/>
            <a:r>
              <a:rPr lang="nl-NL" dirty="0"/>
              <a:t>Heb 11:35-40, </a:t>
            </a:r>
            <a:r>
              <a:rPr lang="en-US" dirty="0"/>
              <a:t>...</a:t>
            </a:r>
            <a:r>
              <a:rPr lang="es-ES" dirty="0"/>
              <a:t> otros fueron torturados... para que puedan obtener una mejor resurrección
</a:t>
            </a:r>
            <a:r>
              <a:rPr lang="nl-NL" dirty="0"/>
              <a:t>1 Cor 15, Resurección De Los Muertos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Evidencia De Dios
Naturaleza De Dios
Naturaleza De Jesús
Grandeza De Dios-se-</a:t>
            </a:r>
            <a:r>
              <a:rPr lang="es-ES" dirty="0" err="1"/>
              <a:t>ness</a:t>
            </a:r>
            <a:r>
              <a:rPr lang="es-ES" dirty="0"/>
              <a:t>
Fragilidad Y Fracasos Del Hombre
Esperanza
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978D99-A744-47DE-9361-61F57408D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365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9EA37A-7758-48B0-AC7E-30EBA459E9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Escogiendo</a:t>
            </a:r>
            <a:r>
              <a:rPr lang="en-US" dirty="0"/>
              <a:t> a Dios</a:t>
            </a:r>
          </a:p>
          <a:p>
            <a:pPr lvl="1"/>
            <a:r>
              <a:rPr lang="es-ES" dirty="0"/>
              <a:t>Cosmovisión</a:t>
            </a:r>
          </a:p>
          <a:p>
            <a:pPr lvl="2"/>
            <a:r>
              <a:rPr lang="es-ES" dirty="0"/>
              <a:t>Bien Conectado A Tierra</a:t>
            </a:r>
          </a:p>
          <a:p>
            <a:pPr lvl="1"/>
            <a:r>
              <a:rPr lang="es-ES" dirty="0"/>
              <a:t>Vida De Fe</a:t>
            </a:r>
          </a:p>
          <a:p>
            <a:pPr lvl="2"/>
            <a:r>
              <a:rPr lang="es-ES" dirty="0"/>
              <a:t>Dirección Y Propósito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136BB-9601-43B2-8AA0-2120FD0A85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altLang="en-US" dirty="0"/>
              <a:t>Eligiendo El Mundo </a:t>
            </a:r>
            <a:endParaRPr lang="en-US" dirty="0"/>
          </a:p>
          <a:p>
            <a:pPr lvl="1"/>
            <a:r>
              <a:rPr lang="es-ES" dirty="0"/>
              <a:t>Cosmovisión</a:t>
            </a:r>
            <a:endParaRPr lang="en-US" dirty="0"/>
          </a:p>
          <a:p>
            <a:pPr lvl="2"/>
            <a:r>
              <a:rPr lang="en-US" dirty="0"/>
              <a:t>Rom 1, Redefine La </a:t>
            </a:r>
            <a:r>
              <a:rPr lang="en-US" dirty="0" err="1"/>
              <a:t>Verdad</a:t>
            </a:r>
            <a:endParaRPr lang="en-US" dirty="0"/>
          </a:p>
          <a:p>
            <a:pPr lvl="1"/>
            <a:r>
              <a:rPr lang="en-US" dirty="0"/>
              <a:t>Vida Sin Fe</a:t>
            </a:r>
          </a:p>
          <a:p>
            <a:pPr lvl="2"/>
            <a:r>
              <a:rPr lang="es-ES" dirty="0"/>
              <a:t>Sin Dirección, Sin Rumbo Y Perdido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53628BB-D3CB-429F-8005-84F70DC3D98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24843CA-54C6-47EB-B57A-A4CB97181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674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Fundamento</a:t>
            </a:r>
            <a:r>
              <a:rPr lang="en-US" dirty="0"/>
              <a:t> de la </a:t>
            </a:r>
            <a:r>
              <a:rPr lang="en-US" dirty="0" err="1"/>
              <a:t>fe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9EA37A-7758-48B0-AC7E-30EBA459E9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Escogiendo</a:t>
            </a:r>
            <a:r>
              <a:rPr lang="en-US" dirty="0"/>
              <a:t> a Dios</a:t>
            </a:r>
          </a:p>
          <a:p>
            <a:pPr lvl="1"/>
            <a:r>
              <a:rPr lang="es-ES" dirty="0"/>
              <a:t>Vida De Esperanza</a:t>
            </a:r>
          </a:p>
          <a:p>
            <a:pPr lvl="2"/>
            <a:r>
              <a:rPr lang="es-ES" dirty="0"/>
              <a:t>Vida Eterna Con Dios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136BB-9601-43B2-8AA0-2120FD0A85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altLang="en-US" dirty="0"/>
              <a:t>Eligiendo El Mundo</a:t>
            </a:r>
            <a:endParaRPr lang="en-US" dirty="0"/>
          </a:p>
          <a:p>
            <a:pPr lvl="1"/>
            <a:r>
              <a:rPr lang="es-ES" dirty="0"/>
              <a:t>Desesperado</a:t>
            </a:r>
          </a:p>
          <a:p>
            <a:pPr lvl="2"/>
            <a:r>
              <a:rPr lang="es-ES" dirty="0"/>
              <a:t>Vivir Como Un Recuerdo</a:t>
            </a:r>
          </a:p>
          <a:p>
            <a:pPr lvl="2"/>
            <a:r>
              <a:rPr lang="es-ES" dirty="0"/>
              <a:t>Fe En El Material
Fugaz Y Temporal</a:t>
            </a:r>
          </a:p>
          <a:p>
            <a:pPr lvl="3"/>
            <a:r>
              <a:rPr lang="es-ES" dirty="0"/>
              <a:t>Decadencia, Podredumbre, Ladrones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0B2EE6-8B1C-4427-8855-AFF54AA915A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8510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322</TotalTime>
  <Words>470</Words>
  <Application>Microsoft Office PowerPoint</Application>
  <PresentationFormat>On-screen Show (4:3)</PresentationFormat>
  <Paragraphs>75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Rockwell</vt:lpstr>
      <vt:lpstr>Rockwell Condensed</vt:lpstr>
      <vt:lpstr>Wingdings</vt:lpstr>
      <vt:lpstr>Wood Type</vt:lpstr>
      <vt:lpstr>Fundamentos  de la fe
</vt:lpstr>
      <vt:lpstr>Fundamentos de la fe</vt:lpstr>
      <vt:lpstr>Fundamentos de la fe</vt:lpstr>
      <vt:lpstr>Fundamentos de la fe</vt:lpstr>
      <vt:lpstr>Fundamentos de la fe</vt:lpstr>
      <vt:lpstr>Fundamentos de la fe</vt:lpstr>
      <vt:lpstr>Fundamentos de la fe</vt:lpstr>
      <vt:lpstr>Fundamentos de la fe</vt:lpstr>
      <vt:lpstr>Fundamento de la fe</vt:lpstr>
      <vt:lpstr>Fundamento de la fe</vt:lpstr>
      <vt:lpstr>Fundamento de la 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Covenants</dc:title>
  <dc:creator>Ross Ward</dc:creator>
  <cp:lastModifiedBy>Ross Ward</cp:lastModifiedBy>
  <cp:revision>108</cp:revision>
  <dcterms:created xsi:type="dcterms:W3CDTF">2019-03-16T19:17:30Z</dcterms:created>
  <dcterms:modified xsi:type="dcterms:W3CDTF">2022-07-17T11:41:15Z</dcterms:modified>
</cp:coreProperties>
</file>