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5"/>
  </p:notesMasterIdLst>
  <p:sldIdLst>
    <p:sldId id="256" r:id="rId2"/>
    <p:sldId id="275" r:id="rId3"/>
    <p:sldId id="281" r:id="rId4"/>
    <p:sldId id="276" r:id="rId5"/>
    <p:sldId id="282" r:id="rId6"/>
    <p:sldId id="277" r:id="rId7"/>
    <p:sldId id="283" r:id="rId8"/>
    <p:sldId id="278" r:id="rId9"/>
    <p:sldId id="284" r:id="rId10"/>
    <p:sldId id="279" r:id="rId11"/>
    <p:sldId id="286" r:id="rId12"/>
    <p:sldId id="285" r:id="rId13"/>
    <p:sldId id="28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7/10/2022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7/10/2022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7/10/2022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7/10/2022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485900" indent="-34925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7/10/2022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Life Lived By The Spirit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Col 3:12-15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E9F559-5CE7-4975-9F23-F48D650E0019}"/>
              </a:ext>
            </a:extLst>
          </p:cNvPr>
          <p:cNvSpPr txBox="1"/>
          <p:nvPr/>
        </p:nvSpPr>
        <p:spPr>
          <a:xfrm>
            <a:off x="0" y="3555671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Patience – Graciousness – Goodness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God’s Design</a:t>
            </a:r>
          </a:p>
          <a:p>
            <a:pPr lvl="1"/>
            <a:r>
              <a:rPr lang="en-US" dirty="0"/>
              <a:t>Gen 1:26-27, The Image of God</a:t>
            </a:r>
          </a:p>
          <a:p>
            <a:pPr lvl="2"/>
            <a:r>
              <a:rPr lang="en-US" dirty="0"/>
              <a:t>God-Like-Ness</a:t>
            </a:r>
          </a:p>
          <a:p>
            <a:pPr lvl="2"/>
            <a:r>
              <a:rPr lang="en-US" dirty="0"/>
              <a:t>Our Purpose, Plan, Objective for Life Under The Sun</a:t>
            </a:r>
          </a:p>
          <a:p>
            <a:pPr lvl="1"/>
            <a:r>
              <a:rPr lang="en-US" dirty="0"/>
              <a:t>Gal 5:16-25, The Spirit Led Life</a:t>
            </a:r>
          </a:p>
          <a:p>
            <a:pPr lvl="2"/>
            <a:r>
              <a:rPr lang="en-US" dirty="0"/>
              <a:t>Love (Agape)</a:t>
            </a:r>
          </a:p>
          <a:p>
            <a:pPr lvl="2"/>
            <a:r>
              <a:rPr lang="en-US" dirty="0"/>
              <a:t>Joy</a:t>
            </a:r>
          </a:p>
          <a:p>
            <a:pPr lvl="2"/>
            <a:r>
              <a:rPr lang="en-US" dirty="0"/>
              <a:t>Our Perspective Toward Life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Interpersonal Relationships</a:t>
            </a:r>
          </a:p>
          <a:p>
            <a:pPr lvl="1"/>
            <a:r>
              <a:rPr lang="en-US" dirty="0"/>
              <a:t>Gal 5:16-25, The Spirit Led Life</a:t>
            </a:r>
          </a:p>
          <a:p>
            <a:pPr lvl="2"/>
            <a:r>
              <a:rPr lang="en-US" dirty="0"/>
              <a:t>Peace </a:t>
            </a:r>
          </a:p>
          <a:p>
            <a:pPr lvl="2"/>
            <a:r>
              <a:rPr lang="en-US" dirty="0"/>
              <a:t>Patience</a:t>
            </a:r>
          </a:p>
          <a:p>
            <a:pPr lvl="2"/>
            <a:r>
              <a:rPr lang="en-US" dirty="0"/>
              <a:t>Graciousness</a:t>
            </a:r>
          </a:p>
          <a:p>
            <a:pPr lvl="2"/>
            <a:r>
              <a:rPr lang="en-US" dirty="0"/>
              <a:t>Goodness </a:t>
            </a:r>
          </a:p>
          <a:p>
            <a:pPr lvl="2"/>
            <a:r>
              <a:rPr lang="en-US" dirty="0"/>
              <a:t>How We Interaction With Others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Outline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66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Patience</a:t>
            </a:r>
          </a:p>
          <a:p>
            <a:pPr lvl="1"/>
            <a:r>
              <a:rPr lang="en-US" dirty="0"/>
              <a:t>Several Synonymous words</a:t>
            </a:r>
          </a:p>
          <a:p>
            <a:pPr lvl="1"/>
            <a:r>
              <a:rPr lang="en-US" dirty="0"/>
              <a:t>Longsuffering</a:t>
            </a:r>
          </a:p>
          <a:p>
            <a:pPr lvl="2"/>
            <a:r>
              <a:rPr lang="en-US" dirty="0"/>
              <a:t>Bearing Long:</a:t>
            </a:r>
          </a:p>
          <a:p>
            <a:pPr lvl="3"/>
            <a:r>
              <a:rPr lang="en-US" dirty="0"/>
              <a:t>Mind – Spirit – Temper</a:t>
            </a:r>
          </a:p>
          <a:p>
            <a:pPr lvl="3"/>
            <a:r>
              <a:rPr lang="en-US" dirty="0"/>
              <a:t>VWS, a long-protracted restraint of the soul from yielding to passion, especially the passion of anger.</a:t>
            </a:r>
          </a:p>
          <a:p>
            <a:pPr lvl="3"/>
            <a:r>
              <a:rPr lang="en-US" dirty="0"/>
              <a:t>Vines, self-restraint in the face of provocation which does not retaliate or promptly punish. it is the opposite of anger</a:t>
            </a:r>
          </a:p>
          <a:p>
            <a:pPr lvl="2"/>
            <a:r>
              <a:rPr lang="en-US" dirty="0"/>
              <a:t>1 Pet 3:20, God’s Attitude Toward The Degenerate World Of Noah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87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Patience</a:t>
            </a:r>
          </a:p>
          <a:p>
            <a:pPr lvl="1"/>
            <a:r>
              <a:rPr lang="en-US" dirty="0"/>
              <a:t>Forbearing</a:t>
            </a:r>
          </a:p>
          <a:p>
            <a:pPr lvl="2"/>
            <a:r>
              <a:rPr lang="en-US" dirty="0"/>
              <a:t>Enduring Wrong or Ill </a:t>
            </a:r>
          </a:p>
          <a:p>
            <a:pPr lvl="2"/>
            <a:r>
              <a:rPr lang="en-US" dirty="0"/>
              <a:t>Put Up With </a:t>
            </a:r>
          </a:p>
          <a:p>
            <a:pPr lvl="2"/>
            <a:r>
              <a:rPr lang="en-US" dirty="0"/>
              <a:t>Does Not Retaliate</a:t>
            </a:r>
          </a:p>
          <a:p>
            <a:pPr lvl="2"/>
            <a:r>
              <a:rPr lang="en-US" dirty="0"/>
              <a:t>1 Pet 2:19-25, Forbearance of Jesus</a:t>
            </a:r>
          </a:p>
          <a:p>
            <a:pPr lvl="2"/>
            <a:r>
              <a:rPr lang="en-US" dirty="0"/>
              <a:t>2 Cor 12:15, I will very gladly spend and be spent for you...</a:t>
            </a:r>
          </a:p>
          <a:p>
            <a:pPr lvl="1"/>
            <a:r>
              <a:rPr lang="en-US" dirty="0"/>
              <a:t>Enduring</a:t>
            </a:r>
          </a:p>
          <a:p>
            <a:pPr lvl="2"/>
            <a:r>
              <a:rPr lang="en-US" dirty="0"/>
              <a:t>Bearing Up Under A Burden</a:t>
            </a:r>
          </a:p>
          <a:p>
            <a:pPr lvl="2"/>
            <a:r>
              <a:rPr lang="en-US" dirty="0"/>
              <a:t>Jas 1:2-4, Enduring Trials </a:t>
            </a:r>
          </a:p>
          <a:p>
            <a:pPr lvl="2"/>
            <a:r>
              <a:rPr lang="en-US" dirty="0"/>
              <a:t>Jas 5:7-8, Enduring Trials Till The End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64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Graciousness</a:t>
            </a:r>
          </a:p>
          <a:p>
            <a:pPr lvl="1"/>
            <a:r>
              <a:rPr lang="en-US" dirty="0"/>
              <a:t>Gentleness</a:t>
            </a:r>
          </a:p>
          <a:p>
            <a:pPr lvl="2"/>
            <a:r>
              <a:rPr lang="en-US" dirty="0"/>
              <a:t>A Form of the word Grace</a:t>
            </a:r>
          </a:p>
          <a:p>
            <a:pPr lvl="1"/>
            <a:r>
              <a:rPr lang="en-US" dirty="0"/>
              <a:t>Barns, It is a disposition to be pleased; it is mildness of temper, calmness of spirit, an unruffled disposition, and a disposition to treat all with urbanity and politeness</a:t>
            </a:r>
          </a:p>
          <a:p>
            <a:pPr lvl="1"/>
            <a:r>
              <a:rPr lang="en-US" dirty="0"/>
              <a:t>Antonym: Barns, As opposed to a Harsh, Crabbed, Crooked Temper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18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Graciousness</a:t>
            </a:r>
          </a:p>
          <a:p>
            <a:pPr lvl="1"/>
            <a:r>
              <a:rPr lang="en-US" dirty="0"/>
              <a:t>Gentleness</a:t>
            </a:r>
          </a:p>
          <a:p>
            <a:pPr lvl="1"/>
            <a:r>
              <a:rPr lang="en-US" dirty="0"/>
              <a:t>Titus 3:4-7, But after that the kindness and love of God our Savior toward man appeared, … </a:t>
            </a:r>
          </a:p>
          <a:p>
            <a:pPr lvl="1"/>
            <a:r>
              <a:rPr lang="en-US" dirty="0"/>
              <a:t>Eph 2:7, shew the exceeding riches of his grace in his kindness toward us through Christ Jesus. </a:t>
            </a:r>
          </a:p>
          <a:p>
            <a:pPr lvl="1"/>
            <a:r>
              <a:rPr lang="en-US" dirty="0"/>
              <a:t>Rom 11:22, Behold therefore the goodness and severity of God: on them which fell, severity; but toward thee, goodness, if thou continue in his goodness...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9763220-4EF0-4C7A-816D-7903E679A40C}"/>
              </a:ext>
            </a:extLst>
          </p:cNvPr>
          <p:cNvSpPr/>
          <p:nvPr/>
        </p:nvSpPr>
        <p:spPr>
          <a:xfrm>
            <a:off x="3633537" y="1660353"/>
            <a:ext cx="1636295" cy="4932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3A9E146-DE07-4EFD-9F35-0E3BEB45EDC7}"/>
              </a:ext>
            </a:extLst>
          </p:cNvPr>
          <p:cNvSpPr/>
          <p:nvPr/>
        </p:nvSpPr>
        <p:spPr>
          <a:xfrm>
            <a:off x="5666875" y="2983827"/>
            <a:ext cx="1010652" cy="4932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54FC50-C742-448E-8FBC-62221C473F1A}"/>
              </a:ext>
            </a:extLst>
          </p:cNvPr>
          <p:cNvSpPr/>
          <p:nvPr/>
        </p:nvSpPr>
        <p:spPr>
          <a:xfrm>
            <a:off x="7495674" y="2983826"/>
            <a:ext cx="1542228" cy="4932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188888F-18C5-4878-A99D-9CC6E9E5BB0D}"/>
              </a:ext>
            </a:extLst>
          </p:cNvPr>
          <p:cNvSpPr/>
          <p:nvPr/>
        </p:nvSpPr>
        <p:spPr>
          <a:xfrm>
            <a:off x="3753853" y="4309852"/>
            <a:ext cx="1515980" cy="4932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E703A44-2B1A-4CDB-B2A3-4B068280D548}"/>
              </a:ext>
            </a:extLst>
          </p:cNvPr>
          <p:cNvSpPr/>
          <p:nvPr/>
        </p:nvSpPr>
        <p:spPr>
          <a:xfrm>
            <a:off x="5859379" y="5078415"/>
            <a:ext cx="1636295" cy="4932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DD7D7B6-768B-468C-B123-83866BFE4ED5}"/>
              </a:ext>
            </a:extLst>
          </p:cNvPr>
          <p:cNvSpPr/>
          <p:nvPr/>
        </p:nvSpPr>
        <p:spPr>
          <a:xfrm>
            <a:off x="6047874" y="5571710"/>
            <a:ext cx="1636295" cy="4932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F11590-DB68-42D1-92C1-14A2E5890A27}"/>
              </a:ext>
            </a:extLst>
          </p:cNvPr>
          <p:cNvCxnSpPr/>
          <p:nvPr/>
        </p:nvCxnSpPr>
        <p:spPr>
          <a:xfrm>
            <a:off x="6047874" y="4692312"/>
            <a:ext cx="1134979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237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Goodness</a:t>
            </a:r>
          </a:p>
          <a:p>
            <a:pPr lvl="1"/>
            <a:r>
              <a:rPr lang="en-US" dirty="0"/>
              <a:t>Barns, a disposition to do good to others.</a:t>
            </a:r>
          </a:p>
          <a:p>
            <a:pPr lvl="1"/>
            <a:r>
              <a:rPr lang="en-US" dirty="0"/>
              <a:t>Barclay, “Justice, they say, is the quality which gives a man what is due to him; goodness is the quality which is out to do far more than that, and which desires to give a man all that is to his benefit and his help</a:t>
            </a:r>
          </a:p>
          <a:p>
            <a:pPr lvl="1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84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Goodness</a:t>
            </a:r>
          </a:p>
          <a:p>
            <a:pPr lvl="1"/>
            <a:r>
              <a:rPr lang="en-US" dirty="0"/>
              <a:t>Gal 6:9-10, let us not be weary in well doing: for in due season we shall reap, if we faint not. 10 As we have therefore opportunity, let us do good unto all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06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Founded Upon Love (Agape)</a:t>
            </a:r>
          </a:p>
          <a:p>
            <a:pPr lvl="2"/>
            <a:r>
              <a:rPr lang="en-US" dirty="0"/>
              <a:t>Peace</a:t>
            </a:r>
          </a:p>
          <a:p>
            <a:pPr lvl="2"/>
            <a:r>
              <a:rPr lang="en-US" dirty="0"/>
              <a:t>Patience</a:t>
            </a:r>
          </a:p>
          <a:p>
            <a:pPr lvl="2"/>
            <a:r>
              <a:rPr lang="en-US" dirty="0"/>
              <a:t>Graciousness</a:t>
            </a:r>
          </a:p>
          <a:p>
            <a:pPr lvl="2"/>
            <a:r>
              <a:rPr lang="en-US" dirty="0"/>
              <a:t>Goodness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26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God-Like-Ness</a:t>
            </a:r>
          </a:p>
          <a:p>
            <a:pPr lvl="2"/>
            <a:r>
              <a:rPr lang="en-US" dirty="0"/>
              <a:t>All Attributes of God</a:t>
            </a:r>
          </a:p>
          <a:p>
            <a:pPr lvl="1"/>
            <a:r>
              <a:rPr lang="en-US" dirty="0"/>
              <a:t>God Is Long Suffering And Forbearing</a:t>
            </a:r>
          </a:p>
          <a:p>
            <a:pPr lvl="2"/>
            <a:r>
              <a:rPr lang="en-US" dirty="0"/>
              <a:t>Days Of Noah</a:t>
            </a:r>
          </a:p>
          <a:p>
            <a:pPr lvl="2"/>
            <a:r>
              <a:rPr lang="en-US" dirty="0"/>
              <a:t>Nineveh &amp; Jonah</a:t>
            </a:r>
          </a:p>
          <a:p>
            <a:pPr lvl="2"/>
            <a:r>
              <a:rPr lang="en-US" dirty="0"/>
              <a:t>Lot</a:t>
            </a:r>
          </a:p>
          <a:p>
            <a:pPr lvl="1"/>
            <a:r>
              <a:rPr lang="en-US" dirty="0"/>
              <a:t>God Is Gracious &amp; Good</a:t>
            </a:r>
          </a:p>
          <a:p>
            <a:pPr lvl="2"/>
            <a:r>
              <a:rPr lang="en-US" dirty="0"/>
              <a:t>Jas 2:13, Mercy Cry's Out Against Justice</a:t>
            </a:r>
          </a:p>
          <a:p>
            <a:pPr lvl="2"/>
            <a:r>
              <a:rPr lang="en-US" dirty="0"/>
              <a:t>Eph 4:7-11, God Gives Good Gifts To Men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90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Gal 5:20-21, Antonyms</a:t>
            </a:r>
          </a:p>
          <a:p>
            <a:pPr lvl="2"/>
            <a:r>
              <a:rPr lang="en-US" dirty="0"/>
              <a:t>Hatred, Animosity</a:t>
            </a:r>
          </a:p>
          <a:p>
            <a:pPr lvl="2"/>
            <a:r>
              <a:rPr lang="en-US" dirty="0"/>
              <a:t>Variance, Rivalry, Quarrel</a:t>
            </a:r>
          </a:p>
          <a:p>
            <a:pPr lvl="2"/>
            <a:r>
              <a:rPr lang="en-US" dirty="0"/>
              <a:t>Emulations, Indignation, Jealousy, Fervor Against </a:t>
            </a:r>
          </a:p>
          <a:p>
            <a:pPr lvl="2"/>
            <a:r>
              <a:rPr lang="en-US" dirty="0"/>
              <a:t>Wrath, Fierceness </a:t>
            </a:r>
          </a:p>
          <a:p>
            <a:pPr lvl="2"/>
            <a:r>
              <a:rPr lang="en-US" dirty="0"/>
              <a:t>Strife, Electioneering, Courting, Self-promoting </a:t>
            </a:r>
          </a:p>
          <a:p>
            <a:pPr lvl="2"/>
            <a:r>
              <a:rPr lang="en-US" dirty="0"/>
              <a:t>Seditions, Division, Disunion</a:t>
            </a:r>
          </a:p>
          <a:p>
            <a:pPr lvl="2"/>
            <a:r>
              <a:rPr lang="en-US" dirty="0"/>
              <a:t>Heresies, Party, Sect </a:t>
            </a:r>
          </a:p>
          <a:p>
            <a:pPr lvl="2"/>
            <a:r>
              <a:rPr lang="en-US" dirty="0"/>
              <a:t>Envy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090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Interpersonal Relationships</a:t>
            </a:r>
          </a:p>
          <a:p>
            <a:pPr lvl="2"/>
            <a:r>
              <a:rPr lang="en-US" dirty="0"/>
              <a:t>Onto Completeness</a:t>
            </a:r>
          </a:p>
          <a:p>
            <a:pPr lvl="3"/>
            <a:r>
              <a:rPr lang="en-US" dirty="0"/>
              <a:t>Weightier Matters</a:t>
            </a:r>
          </a:p>
          <a:p>
            <a:pPr lvl="2"/>
            <a:r>
              <a:rPr lang="en-US" dirty="0"/>
              <a:t>Behavior Is The Manifestation of Heart</a:t>
            </a:r>
          </a:p>
          <a:p>
            <a:pPr lvl="2"/>
            <a:r>
              <a:rPr lang="en-US" dirty="0"/>
              <a:t>Mt 5:43-48, Love Enemies</a:t>
            </a:r>
          </a:p>
          <a:p>
            <a:pPr lvl="2"/>
            <a:r>
              <a:rPr lang="en-US" dirty="0"/>
              <a:t>Rom 12:17-21, Do Good To Enemies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8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679</TotalTime>
  <Words>638</Words>
  <Application>Microsoft Office PowerPoint</Application>
  <PresentationFormat>On-screen Show (4:3)</PresentationFormat>
  <Paragraphs>121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Retrospect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259</cp:revision>
  <dcterms:created xsi:type="dcterms:W3CDTF">2021-06-03T14:59:18Z</dcterms:created>
  <dcterms:modified xsi:type="dcterms:W3CDTF">2022-07-10T11:40:26Z</dcterms:modified>
</cp:coreProperties>
</file>