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60" r:id="rId3"/>
    <p:sldId id="263" r:id="rId4"/>
    <p:sldId id="264" r:id="rId5"/>
    <p:sldId id="266" r:id="rId6"/>
    <p:sldId id="268" r:id="rId7"/>
    <p:sldId id="265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8575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03972"/>
            <a:ext cx="8458199" cy="4839678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Font typeface="Wingdings" panose="05000000000000000000" pitchFamily="2" charset="2"/>
              <a:buChar char="v"/>
              <a:defRPr sz="3200"/>
            </a:lvl2pPr>
            <a:lvl3pPr marL="914400" indent="-452438">
              <a:buFont typeface="Wingdings" panose="05000000000000000000" pitchFamily="2" charset="2"/>
              <a:buChar char="Ø"/>
              <a:defRPr sz="2800"/>
            </a:lvl3pPr>
            <a:lvl4pPr marL="1258888" indent="-358775">
              <a:defRPr sz="2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0DA02-9B6D-4F41-88C3-51011F1A1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0" y="6492875"/>
            <a:ext cx="1854203" cy="365125"/>
          </a:xfrm>
        </p:spPr>
        <p:txBody>
          <a:bodyPr/>
          <a:lstStyle>
            <a:lvl1pPr>
              <a:defRPr sz="1600"/>
            </a:lvl1pPr>
          </a:lstStyle>
          <a:p>
            <a:fld id="{82A0E00D-1057-454B-AE84-C224B02FC187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6F911-E0D8-4059-8784-776E6766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71410-0A50-4F72-BFA9-195F9E40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476" y="6446036"/>
            <a:ext cx="984019" cy="365125"/>
          </a:xfrm>
        </p:spPr>
        <p:txBody>
          <a:bodyPr/>
          <a:lstStyle>
            <a:lvl1pPr algn="ctr">
              <a:defRPr sz="3200" b="0"/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9887-F84E-4B2B-BC31-D497A0F23FB6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1A28-EDF0-4B97-BA51-0C36BA3BD145}" type="datetime1">
              <a:rPr lang="en-US" smtClean="0"/>
              <a:t>5/23/2022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4259-943F-4864-A47A-980E2E5672C6}" type="datetime1">
              <a:rPr lang="en-US" smtClean="0"/>
              <a:t>5/23/2022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8862-DEE1-4F33-9E28-114B93A24953}" type="datetime1">
              <a:rPr lang="en-US" smtClean="0"/>
              <a:t>5/23/2022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266681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66694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 anchor="ctr">
            <a:noAutofit/>
          </a:bodyPr>
          <a:lstStyle>
            <a:lvl1pPr>
              <a:defRPr sz="4000" b="1">
                <a:solidFill>
                  <a:srgbClr val="FFFFFF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71850" y="114300"/>
            <a:ext cx="5715000" cy="6629400"/>
          </a:xfrm>
        </p:spPr>
        <p:txBody>
          <a:bodyPr/>
          <a:lstStyle>
            <a:lvl1pPr marL="114300" indent="-111125">
              <a:defRPr sz="3600" b="1"/>
            </a:lvl1pPr>
            <a:lvl2pPr marL="457200" indent="-457200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5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i="1"/>
            </a:lvl3pPr>
            <a:lvl4pPr marL="1257300" indent="-342900">
              <a:buClr>
                <a:schemeClr val="accent5">
                  <a:lumMod val="50000"/>
                </a:schemeClr>
              </a:buClr>
              <a:buFont typeface="Courier New" panose="02070309020205020404" pitchFamily="49" charset="0"/>
              <a:buChar char="o"/>
              <a:defRPr sz="2800"/>
            </a:lvl4pPr>
            <a:lvl5pPr marL="1714500" indent="-347663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  <a:defRPr sz="2800" i="1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FE3CB-9767-4954-AB3D-B779116BEC58}"/>
              </a:ext>
            </a:extLst>
          </p:cNvPr>
          <p:cNvCxnSpPr/>
          <p:nvPr userDrawn="1"/>
        </p:nvCxnSpPr>
        <p:spPr>
          <a:xfrm>
            <a:off x="0" y="2743200"/>
            <a:ext cx="33147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78A634-6C65-4B9A-9783-F800AEE1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07194" y="6414625"/>
            <a:ext cx="1854203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156F869-5A5F-463A-B0BA-AF0C773B64A7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E31E9-54E1-4C11-BAE0-48687C40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D8166-C1BE-4B77-BBFE-3821477BD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7716" y="6399039"/>
            <a:ext cx="984019" cy="365125"/>
          </a:xfrm>
        </p:spPr>
        <p:txBody>
          <a:bodyPr/>
          <a:lstStyle>
            <a:lvl1pPr algn="ctr">
              <a:defRPr sz="3600" b="1"/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52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503972"/>
            <a:ext cx="7543801" cy="43651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7F491D6-EE1D-46CB-83E5-BED0CADFF4AA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371600"/>
            <a:ext cx="74752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Last Hours</a:t>
            </a:r>
            <a:br>
              <a:rPr lang="en-US" dirty="0"/>
            </a:br>
            <a:r>
              <a:rPr lang="en-US" dirty="0"/>
              <a:t>His Prayer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Lk 23:33-34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Suffering Prior to 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Abuses During Trial</a:t>
            </a:r>
          </a:p>
          <a:p>
            <a:pPr lvl="1"/>
            <a:r>
              <a:rPr lang="en-US" dirty="0"/>
              <a:t>Mt 26:57-68, Jesus Before Caiaphas – The High Priest</a:t>
            </a:r>
          </a:p>
          <a:p>
            <a:pPr lvl="2"/>
            <a:r>
              <a:rPr lang="en-US" dirty="0"/>
              <a:t>Spit In His Face</a:t>
            </a:r>
          </a:p>
          <a:p>
            <a:pPr lvl="2"/>
            <a:r>
              <a:rPr lang="en-US" dirty="0"/>
              <a:t>Buffeted Him</a:t>
            </a:r>
          </a:p>
          <a:p>
            <a:pPr lvl="2"/>
            <a:r>
              <a:rPr lang="en-US" dirty="0"/>
              <a:t>Smote Him With The Palms Of Their Hands</a:t>
            </a:r>
          </a:p>
          <a:p>
            <a:pPr lvl="1"/>
            <a:r>
              <a:rPr lang="en-US" dirty="0"/>
              <a:t>Mt 27:26-30, Jesus Before Pilate</a:t>
            </a:r>
          </a:p>
          <a:p>
            <a:pPr lvl="2"/>
            <a:r>
              <a:rPr lang="en-US" dirty="0"/>
              <a:t>Scourged</a:t>
            </a:r>
          </a:p>
          <a:p>
            <a:pPr lvl="2"/>
            <a:r>
              <a:rPr lang="en-US" dirty="0"/>
              <a:t>Crown Of Thorns</a:t>
            </a:r>
          </a:p>
          <a:p>
            <a:pPr lvl="3"/>
            <a:r>
              <a:rPr lang="en-US" dirty="0"/>
              <a:t>Took A Reed, And Hit Him On The Head.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92A69C-9760-4FAF-9816-394EEB0F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His Prayer:</a:t>
            </a:r>
          </a:p>
          <a:p>
            <a:r>
              <a:rPr lang="en-US" dirty="0"/>
              <a:t>Forgive Them!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>
            <a:normAutofit/>
          </a:bodyPr>
          <a:lstStyle/>
          <a:p>
            <a:pPr marL="3175" indent="0">
              <a:buNone/>
            </a:pPr>
            <a:r>
              <a:rPr lang="en-US" dirty="0"/>
              <a:t>Forgiving Jesus</a:t>
            </a:r>
          </a:p>
          <a:p>
            <a:pPr lvl="1"/>
            <a:r>
              <a:rPr lang="en-US" dirty="0"/>
              <a:t>Mk 2:1-12, Man Let Down Through Ceiling </a:t>
            </a:r>
          </a:p>
          <a:p>
            <a:pPr lvl="1"/>
            <a:r>
              <a:rPr lang="en-US" dirty="0"/>
              <a:t>Lk 7:36-50, Woman Washed And Anointed Jesus’ Feet</a:t>
            </a:r>
          </a:p>
          <a:p>
            <a:pPr lvl="1"/>
            <a:r>
              <a:rPr lang="en-US" dirty="0"/>
              <a:t>Lk 23:39-43, Thief On The Cross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His Prayer:</a:t>
            </a:r>
          </a:p>
          <a:p>
            <a:r>
              <a:rPr lang="en-US" dirty="0"/>
              <a:t>Forgive Them!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Vengeance’ Cry</a:t>
            </a:r>
          </a:p>
          <a:p>
            <a:pPr lvl="1"/>
            <a:r>
              <a:rPr lang="en-US" dirty="0"/>
              <a:t>Rom 12:19, Vengeance is mine; I will repay, saith the Lord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2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His Prayer:</a:t>
            </a:r>
          </a:p>
          <a:p>
            <a:r>
              <a:rPr lang="en-US" dirty="0"/>
              <a:t>Forgive Them!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Vices In Withholding Forgiveness</a:t>
            </a:r>
          </a:p>
          <a:p>
            <a:pPr lvl="1"/>
            <a:r>
              <a:rPr lang="en-US" dirty="0"/>
              <a:t>Resentment, Grudges</a:t>
            </a:r>
          </a:p>
          <a:p>
            <a:pPr lvl="1"/>
            <a:r>
              <a:rPr lang="en-US" dirty="0"/>
              <a:t>Anger, Wrath, Waring </a:t>
            </a:r>
          </a:p>
          <a:p>
            <a:pPr lvl="1"/>
            <a:r>
              <a:rPr lang="en-US" dirty="0"/>
              <a:t>Jealousy, Envy</a:t>
            </a:r>
          </a:p>
          <a:p>
            <a:pPr lvl="1"/>
            <a:r>
              <a:rPr lang="en-US" dirty="0"/>
              <a:t>Distain, Apathy, Antipathy</a:t>
            </a:r>
          </a:p>
          <a:p>
            <a:r>
              <a:rPr lang="en-US" dirty="0"/>
              <a:t>Virtues In A Forgiving Spirit </a:t>
            </a:r>
          </a:p>
          <a:p>
            <a:pPr lvl="1"/>
            <a:r>
              <a:rPr lang="en-US" dirty="0"/>
              <a:t>Empathy, Sympathy</a:t>
            </a:r>
          </a:p>
          <a:p>
            <a:pPr lvl="1"/>
            <a:r>
              <a:rPr lang="en-US" dirty="0"/>
              <a:t>Mercy, Grace</a:t>
            </a:r>
          </a:p>
          <a:p>
            <a:pPr lvl="1"/>
            <a:r>
              <a:rPr lang="en-US" dirty="0"/>
              <a:t>Love – Agape </a:t>
            </a:r>
          </a:p>
          <a:p>
            <a:pPr lvl="1"/>
            <a:r>
              <a:rPr lang="en-US" dirty="0"/>
              <a:t>Peace, Joy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 Prayer: Forgive Them!</a:t>
            </a:r>
          </a:p>
          <a:p>
            <a:pPr lvl="1"/>
            <a:r>
              <a:rPr lang="en-US" dirty="0"/>
              <a:t>Abused, Tortured, Mocked, And Ridiculed </a:t>
            </a:r>
          </a:p>
          <a:p>
            <a:pPr lvl="1"/>
            <a:r>
              <a:rPr lang="en-US" dirty="0"/>
              <a:t>Forgiving Jesus</a:t>
            </a:r>
          </a:p>
          <a:p>
            <a:pPr lvl="1"/>
            <a:r>
              <a:rPr lang="en-US" dirty="0"/>
              <a:t>Vengeance Is God’s</a:t>
            </a:r>
          </a:p>
          <a:p>
            <a:pPr lvl="1"/>
            <a:r>
              <a:rPr lang="en-US" dirty="0"/>
              <a:t>Vices</a:t>
            </a:r>
          </a:p>
          <a:p>
            <a:pPr lvl="1"/>
            <a:r>
              <a:rPr lang="en-US" dirty="0"/>
              <a:t>Virtues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2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Liberality With Mercy And Grace</a:t>
            </a:r>
          </a:p>
          <a:p>
            <a:pPr lvl="1"/>
            <a:r>
              <a:rPr lang="en-US" dirty="0"/>
              <a:t>Lk 22:34, “Father, forgive them”</a:t>
            </a:r>
          </a:p>
          <a:p>
            <a:pPr lvl="1"/>
            <a:r>
              <a:rPr lang="en-US" dirty="0"/>
              <a:t>Don’t Be Stingy</a:t>
            </a:r>
          </a:p>
          <a:p>
            <a:pPr lvl="2"/>
            <a:r>
              <a:rPr lang="en-US" dirty="0"/>
              <a:t>I’m Waiting Till....</a:t>
            </a:r>
          </a:p>
          <a:p>
            <a:pPr lvl="2"/>
            <a:r>
              <a:rPr lang="en-US" dirty="0"/>
              <a:t>I Demand/Desire...</a:t>
            </a:r>
          </a:p>
          <a:p>
            <a:pPr lvl="2"/>
            <a:r>
              <a:rPr lang="en-US" dirty="0"/>
              <a:t>They Have Not...</a:t>
            </a:r>
          </a:p>
          <a:p>
            <a:pPr lvl="1"/>
            <a:r>
              <a:rPr lang="en-US" dirty="0"/>
              <a:t>Mt 18:21-35, The Parable of the Unforgiving Servant</a:t>
            </a:r>
          </a:p>
          <a:p>
            <a:pPr lvl="1"/>
            <a:r>
              <a:rPr lang="en-US" dirty="0"/>
              <a:t>Forgive Yourself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9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Liberality With Mercy And Grace</a:t>
            </a:r>
          </a:p>
          <a:p>
            <a:pPr lvl="1"/>
            <a:r>
              <a:rPr lang="en-US" dirty="0"/>
              <a:t>Jas 2:13, For he shall have Judgment without Mercy, that hath shewed no Mercy; and Mercy rejoices against Judgment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5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1101</TotalTime>
  <Words>288</Words>
  <Application>Microsoft Office PowerPoint</Application>
  <PresentationFormat>On-screen Show (4:3)</PresentationFormat>
  <Paragraphs>68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Aharoni</vt:lpstr>
      <vt:lpstr>Arial</vt:lpstr>
      <vt:lpstr>Calibri</vt:lpstr>
      <vt:lpstr>Calibri Light</vt:lpstr>
      <vt:lpstr>Copperplate Gothic Bold</vt:lpstr>
      <vt:lpstr>Courier New</vt:lpstr>
      <vt:lpstr>Wingdings</vt:lpstr>
      <vt:lpstr>Retrospect</vt:lpstr>
      <vt:lpstr>Jesus’ Last Hours His Prayer 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The Suffering servant</dc:title>
  <dc:creator>rdward</dc:creator>
  <cp:lastModifiedBy>Ross Ward</cp:lastModifiedBy>
  <cp:revision>168</cp:revision>
  <dcterms:created xsi:type="dcterms:W3CDTF">2018-10-13T22:14:50Z</dcterms:created>
  <dcterms:modified xsi:type="dcterms:W3CDTF">2022-05-23T11:41:51Z</dcterms:modified>
</cp:coreProperties>
</file>