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60" r:id="rId3"/>
    <p:sldId id="263" r:id="rId4"/>
    <p:sldId id="264" r:id="rId5"/>
    <p:sldId id="266" r:id="rId6"/>
    <p:sldId id="268" r:id="rId7"/>
    <p:sldId id="265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5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EA18B-A3EB-4C68-8BE4-48AC737E8296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21EE5-BB7E-4645-94D5-2C139AD6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2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21EE5-BB7E-4645-94D5-2C139AD648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06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/>
          <a:stretch/>
        </p:blipFill>
        <p:spPr>
          <a:xfrm>
            <a:off x="0" y="0"/>
            <a:ext cx="91700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237784"/>
            <a:ext cx="8286750" cy="2276816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6000" b="1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354330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54330" y="2857500"/>
            <a:ext cx="74066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56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503972"/>
            <a:ext cx="8458199" cy="4839678"/>
          </a:xfrm>
        </p:spPr>
        <p:txBody>
          <a:bodyPr/>
          <a:lstStyle>
            <a:lvl1pPr marL="0" indent="0">
              <a:defRPr sz="3600" b="1"/>
            </a:lvl1pPr>
            <a:lvl2pPr marL="461963" indent="-461963">
              <a:buFont typeface="Wingdings" panose="05000000000000000000" pitchFamily="2" charset="2"/>
              <a:buChar char="v"/>
              <a:defRPr sz="3200"/>
            </a:lvl2pPr>
            <a:lvl3pPr marL="914400" indent="-452438">
              <a:buFont typeface="Wingdings" panose="05000000000000000000" pitchFamily="2" charset="2"/>
              <a:buChar char="Ø"/>
              <a:defRPr sz="2800"/>
            </a:lvl3pPr>
            <a:lvl4pPr marL="1258888" indent="-358775">
              <a:defRPr sz="2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0DA02-9B6D-4F41-88C3-51011F1A12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0" y="6492875"/>
            <a:ext cx="1854203" cy="365125"/>
          </a:xfrm>
        </p:spPr>
        <p:txBody>
          <a:bodyPr/>
          <a:lstStyle>
            <a:lvl1pPr>
              <a:defRPr sz="1600"/>
            </a:lvl1pPr>
          </a:lstStyle>
          <a:p>
            <a:fld id="{82A0E00D-1057-454B-AE84-C224B02FC187}" type="datetime1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6F911-E0D8-4059-8784-776E67664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71410-0A50-4F72-BFA9-195F9E400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3476" y="6446036"/>
            <a:ext cx="984019" cy="365125"/>
          </a:xfrm>
        </p:spPr>
        <p:txBody>
          <a:bodyPr/>
          <a:lstStyle>
            <a:lvl1pPr algn="ctr">
              <a:defRPr sz="3200" b="0"/>
            </a:lvl1pPr>
          </a:lstStyle>
          <a:p>
            <a:fld id="{14F3B0A8-74C1-4022-942B-E524F24C3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7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675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49887-F84E-4B2B-BC31-D497A0F23FB6}" type="datetime1">
              <a:rPr lang="en-US" smtClean="0"/>
              <a:t>5/22/2022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8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1A28-EDF0-4B97-BA51-0C36BA3BD145}" type="datetime1">
              <a:rPr lang="en-US" smtClean="0"/>
              <a:t>5/22/2022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2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4259-943F-4864-A47A-980E2E5672C6}" type="datetime1">
              <a:rPr lang="en-US" smtClean="0"/>
              <a:t>5/22/2022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28862-DEE1-4F33-9E28-114B93A24953}" type="datetime1">
              <a:rPr lang="en-US" smtClean="0"/>
              <a:t>5/22/2022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4770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266681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266694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50"/>
            <a:ext cx="3314700" cy="2594609"/>
          </a:xfrm>
        </p:spPr>
        <p:txBody>
          <a:bodyPr anchor="ctr">
            <a:noAutofit/>
          </a:bodyPr>
          <a:lstStyle>
            <a:lvl1pPr>
              <a:defRPr sz="4000" b="1">
                <a:solidFill>
                  <a:srgbClr val="FFFFFF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" y="3600450"/>
            <a:ext cx="3143250" cy="2704754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71850" y="114300"/>
            <a:ext cx="5715000" cy="6629400"/>
          </a:xfrm>
        </p:spPr>
        <p:txBody>
          <a:bodyPr/>
          <a:lstStyle>
            <a:lvl1pPr marL="114300" indent="-111125">
              <a:defRPr sz="3600" b="1"/>
            </a:lvl1pPr>
            <a:lvl2pPr marL="457200" indent="-457200">
              <a:buClr>
                <a:schemeClr val="accent5">
                  <a:lumMod val="50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2438">
              <a:buClr>
                <a:schemeClr val="accent5">
                  <a:lumMod val="50000"/>
                </a:schemeClr>
              </a:buClr>
              <a:buSzPct val="75000"/>
              <a:buFont typeface="Wingdings" panose="05000000000000000000" pitchFamily="2" charset="2"/>
              <a:buChar char="Ø"/>
              <a:defRPr sz="3200" i="1"/>
            </a:lvl3pPr>
            <a:lvl4pPr marL="1257300" indent="-342900">
              <a:buClr>
                <a:schemeClr val="accent5">
                  <a:lumMod val="50000"/>
                </a:schemeClr>
              </a:buClr>
              <a:buFont typeface="Courier New" panose="02070309020205020404" pitchFamily="49" charset="0"/>
              <a:buChar char="o"/>
              <a:defRPr sz="2800"/>
            </a:lvl4pPr>
            <a:lvl5pPr marL="1714500" indent="-347663">
              <a:buClr>
                <a:schemeClr val="accent5">
                  <a:lumMod val="50000"/>
                </a:schemeClr>
              </a:buClr>
              <a:buFont typeface="Arial" panose="020B0604020202020204" pitchFamily="34" charset="0"/>
              <a:buChar char="•"/>
              <a:defRPr sz="2800" i="1"/>
            </a:lvl5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FE3CB-9767-4954-AB3D-B779116BEC58}"/>
              </a:ext>
            </a:extLst>
          </p:cNvPr>
          <p:cNvCxnSpPr/>
          <p:nvPr userDrawn="1"/>
        </p:nvCxnSpPr>
        <p:spPr>
          <a:xfrm>
            <a:off x="0" y="2743200"/>
            <a:ext cx="33147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78A634-6C65-4B9A-9783-F800AEE12D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07194" y="6414625"/>
            <a:ext cx="1854203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156F869-5A5F-463A-B0BA-AF0C773B64A7}" type="datetime1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E31E9-54E1-4C11-BAE0-48687C40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D8166-C1BE-4B77-BBFE-3821477BD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7716" y="6399039"/>
            <a:ext cx="984019" cy="365125"/>
          </a:xfrm>
        </p:spPr>
        <p:txBody>
          <a:bodyPr/>
          <a:lstStyle>
            <a:lvl1pPr algn="ctr">
              <a:defRPr sz="3600" b="1"/>
            </a:lvl1pPr>
          </a:lstStyle>
          <a:p>
            <a:fld id="{14F3B0A8-74C1-4022-942B-E524F24C3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80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526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503972"/>
            <a:ext cx="7543801" cy="436512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7F491D6-EE1D-46CB-83E5-BED0CADFF4AA}" type="datetime1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1540" y="1371600"/>
            <a:ext cx="74752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60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sz="6700" dirty="0"/>
              <a:t>Las últimas Horas De Jesús</a:t>
            </a:r>
            <a:br>
              <a:rPr lang="es-ES" sz="6700" dirty="0"/>
            </a:br>
            <a:r>
              <a:rPr lang="es-ES" sz="6700" dirty="0"/>
              <a:t>Su Oración </a:t>
            </a:r>
            <a:r>
              <a:rPr lang="es-ES" dirty="0"/>
              <a:t>
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Lk 23:33-34</a:t>
            </a:r>
          </a:p>
        </p:txBody>
      </p:sp>
    </p:spTree>
    <p:extLst>
      <p:ext uri="{BB962C8B-B14F-4D97-AF65-F5344CB8AC3E}">
        <p14:creationId xmlns:p14="http://schemas.microsoft.com/office/powerpoint/2010/main" val="3599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/>
              <a:t>Sufrimiento antes de la crucifixión
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Abusos</a:t>
            </a:r>
            <a:r>
              <a:rPr lang="en-US" dirty="0"/>
              <a:t> Durante El </a:t>
            </a:r>
            <a:r>
              <a:rPr lang="en-US" dirty="0" err="1"/>
              <a:t>Juicio</a:t>
            </a:r>
            <a:endParaRPr lang="en-US" dirty="0"/>
          </a:p>
          <a:p>
            <a:pPr lvl="1"/>
            <a:r>
              <a:rPr lang="en-US" dirty="0"/>
              <a:t>Mt 26:57-68, </a:t>
            </a:r>
            <a:r>
              <a:rPr lang="es-ES" dirty="0"/>
              <a:t>Jesús Ante Caifás – El Sumo Sacerdote</a:t>
            </a:r>
            <a:endParaRPr lang="en-US" dirty="0"/>
          </a:p>
          <a:p>
            <a:pPr lvl="2"/>
            <a:r>
              <a:rPr lang="es-ES" dirty="0"/>
              <a:t>Escupir En Su Cara</a:t>
            </a:r>
          </a:p>
          <a:p>
            <a:pPr lvl="2"/>
            <a:r>
              <a:rPr lang="es-ES" dirty="0"/>
              <a:t>Lo Golpeó</a:t>
            </a:r>
          </a:p>
          <a:p>
            <a:pPr lvl="2"/>
            <a:r>
              <a:rPr lang="es-ES" dirty="0"/>
              <a:t>Lo Golpeó Con Las Palmas De Sus Manos</a:t>
            </a:r>
          </a:p>
          <a:p>
            <a:pPr lvl="1"/>
            <a:r>
              <a:rPr lang="en-US" dirty="0"/>
              <a:t>Mt 27:26-30, Jesús Ante Pilato</a:t>
            </a:r>
          </a:p>
          <a:p>
            <a:pPr lvl="2"/>
            <a:r>
              <a:rPr lang="en-US" dirty="0" err="1"/>
              <a:t>Azotado</a:t>
            </a:r>
            <a:endParaRPr lang="en-US" dirty="0"/>
          </a:p>
          <a:p>
            <a:pPr lvl="2"/>
            <a:r>
              <a:rPr lang="es-ES" dirty="0"/>
              <a:t>Corona De Espinas</a:t>
            </a:r>
          </a:p>
          <a:p>
            <a:pPr lvl="3"/>
            <a:r>
              <a:rPr lang="es-ES" dirty="0"/>
              <a:t>Tomó Una Caña Y Lo Golpeó En La Cabeza.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92A69C-9760-4FAF-9816-394EEB0F4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Oración</a:t>
            </a:r>
            <a:r>
              <a:rPr lang="en-US" dirty="0"/>
              <a:t>:
¡</a:t>
            </a:r>
            <a:r>
              <a:rPr lang="en-US" dirty="0" err="1"/>
              <a:t>Perdónalos</a:t>
            </a:r>
            <a:r>
              <a:rPr lang="en-US" dirty="0"/>
              <a:t>!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Perdonar</a:t>
            </a:r>
            <a:r>
              <a:rPr lang="en-US" dirty="0"/>
              <a:t> a Jesús</a:t>
            </a:r>
          </a:p>
          <a:p>
            <a:pPr lvl="1"/>
            <a:r>
              <a:rPr lang="en-US" dirty="0"/>
              <a:t>Mk 2:1-12, </a:t>
            </a:r>
            <a:r>
              <a:rPr lang="es-ES" dirty="0"/>
              <a:t>El Hombre Se Deja Caer Por El Techo </a:t>
            </a:r>
            <a:endParaRPr lang="en-US" dirty="0"/>
          </a:p>
          <a:p>
            <a:pPr lvl="1"/>
            <a:r>
              <a:rPr lang="en-US" dirty="0"/>
              <a:t>Lk 7:36-50, </a:t>
            </a:r>
            <a:r>
              <a:rPr lang="es-ES" dirty="0"/>
              <a:t>Mujer Lavada Y Ungida Los Pies De Jesús</a:t>
            </a:r>
            <a:endParaRPr lang="en-US" dirty="0"/>
          </a:p>
          <a:p>
            <a:pPr lvl="1"/>
            <a:r>
              <a:rPr lang="en-US" dirty="0"/>
              <a:t>Lk 23:39-43, </a:t>
            </a:r>
            <a:r>
              <a:rPr lang="en-US" dirty="0" err="1"/>
              <a:t>Ladrón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Cruz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EFE0C-EF94-4012-B487-E0290363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75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Oración</a:t>
            </a:r>
            <a:r>
              <a:rPr lang="en-US" dirty="0"/>
              <a:t>:
¡</a:t>
            </a:r>
            <a:r>
              <a:rPr lang="en-US" dirty="0" err="1"/>
              <a:t>Perdónalos</a:t>
            </a:r>
            <a:r>
              <a:rPr lang="en-US" dirty="0"/>
              <a:t>!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Grito</a:t>
            </a:r>
            <a:r>
              <a:rPr lang="en-US" dirty="0"/>
              <a:t> De </a:t>
            </a:r>
            <a:r>
              <a:rPr lang="en-US" dirty="0" err="1"/>
              <a:t>Venganza</a:t>
            </a:r>
            <a:endParaRPr lang="en-US" dirty="0"/>
          </a:p>
          <a:p>
            <a:pPr lvl="1"/>
            <a:r>
              <a:rPr lang="en-US" dirty="0"/>
              <a:t>Rom 12:19, </a:t>
            </a:r>
            <a:r>
              <a:rPr lang="es-ES" dirty="0"/>
              <a:t>La Venganza Es Mía; Pagaré, Dice El Señor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EFE0C-EF94-4012-B487-E0290363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20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Oración</a:t>
            </a:r>
            <a:r>
              <a:rPr lang="en-US" dirty="0"/>
              <a:t>:
¡</a:t>
            </a:r>
            <a:r>
              <a:rPr lang="en-US" dirty="0" err="1"/>
              <a:t>Perdónalos</a:t>
            </a:r>
            <a:r>
              <a:rPr lang="en-US" dirty="0"/>
              <a:t>!
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Vicios En La Retención Del Perdón</a:t>
            </a:r>
          </a:p>
          <a:p>
            <a:pPr lvl="1"/>
            <a:r>
              <a:rPr lang="pt-BR" dirty="0" err="1"/>
              <a:t>Resentimiento</a:t>
            </a:r>
            <a:r>
              <a:rPr lang="pt-BR" dirty="0"/>
              <a:t>, </a:t>
            </a:r>
            <a:r>
              <a:rPr lang="pt-BR" dirty="0" err="1"/>
              <a:t>Rencores</a:t>
            </a:r>
            <a:r>
              <a:rPr lang="pt-BR" dirty="0"/>
              <a:t>
Ira, Guerra 
Celos, </a:t>
            </a:r>
            <a:r>
              <a:rPr lang="pt-BR" dirty="0" err="1"/>
              <a:t>Envidia</a:t>
            </a:r>
            <a:r>
              <a:rPr lang="pt-BR" dirty="0"/>
              <a:t>
</a:t>
            </a:r>
            <a:r>
              <a:rPr lang="pt-BR" dirty="0" err="1"/>
              <a:t>Distain</a:t>
            </a:r>
            <a:r>
              <a:rPr lang="pt-BR" dirty="0"/>
              <a:t>, </a:t>
            </a:r>
            <a:r>
              <a:rPr lang="pt-BR" dirty="0" err="1"/>
              <a:t>Apatía</a:t>
            </a:r>
            <a:r>
              <a:rPr lang="pt-BR" dirty="0"/>
              <a:t>, </a:t>
            </a:r>
            <a:r>
              <a:rPr lang="pt-BR" dirty="0" err="1"/>
              <a:t>Antipatía</a:t>
            </a:r>
            <a:endParaRPr lang="pt-BR" dirty="0"/>
          </a:p>
          <a:p>
            <a:r>
              <a:rPr lang="es-ES" dirty="0"/>
              <a:t>Virtudes En Un Espíritu Perdonador </a:t>
            </a:r>
          </a:p>
          <a:p>
            <a:pPr lvl="1"/>
            <a:r>
              <a:rPr lang="es-ES" dirty="0"/>
              <a:t>Empatía, Simpatía
Misericordia, Gracia
Amor – Ágape 
Paz, Alegría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EFE0C-EF94-4012-B487-E0290363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8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r>
              <a:rPr lang="en-US" dirty="0"/>
              <a:t>
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oración</a:t>
            </a:r>
            <a:r>
              <a:rPr lang="en-US" dirty="0"/>
              <a:t>: ¡</a:t>
            </a:r>
            <a:r>
              <a:rPr lang="en-US" dirty="0" err="1"/>
              <a:t>Perdónalos</a:t>
            </a:r>
            <a:r>
              <a:rPr lang="en-US" dirty="0"/>
              <a:t>!</a:t>
            </a:r>
          </a:p>
          <a:p>
            <a:pPr lvl="1"/>
            <a:r>
              <a:rPr lang="es-ES" dirty="0"/>
              <a:t>Abusado, Torturado, Burlado Y Ridiculizado</a:t>
            </a:r>
          </a:p>
          <a:p>
            <a:pPr lvl="1"/>
            <a:r>
              <a:rPr lang="es-ES" dirty="0"/>
              <a:t>Perdonar A Jesús</a:t>
            </a:r>
          </a:p>
          <a:p>
            <a:pPr lvl="1"/>
            <a:r>
              <a:rPr lang="es-ES" dirty="0"/>
              <a:t>La Venganza Es De Dios</a:t>
            </a:r>
          </a:p>
          <a:p>
            <a:pPr lvl="1"/>
            <a:r>
              <a:rPr lang="es-ES" dirty="0"/>
              <a:t>Vicios</a:t>
            </a:r>
          </a:p>
          <a:p>
            <a:pPr lvl="1"/>
            <a:r>
              <a:rPr lang="es-ES" dirty="0"/>
              <a:t>Virtudes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EFE0C-EF94-4012-B487-E0290363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628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Liberalidad Con Misericordia Y Gracia</a:t>
            </a:r>
          </a:p>
          <a:p>
            <a:pPr lvl="1"/>
            <a:r>
              <a:rPr lang="es-ES" dirty="0" err="1"/>
              <a:t>Lk</a:t>
            </a:r>
            <a:r>
              <a:rPr lang="es-ES" dirty="0"/>
              <a:t> 22,34, "Padre, Perdónalos“</a:t>
            </a:r>
          </a:p>
          <a:p>
            <a:pPr lvl="1"/>
            <a:r>
              <a:rPr lang="es-ES" dirty="0"/>
              <a:t>No Seas Tacaño</a:t>
            </a:r>
          </a:p>
          <a:p>
            <a:pPr lvl="2"/>
            <a:r>
              <a:rPr lang="es-ES" dirty="0"/>
              <a:t>Estoy Esperando Hasta El Final...</a:t>
            </a:r>
          </a:p>
          <a:p>
            <a:pPr lvl="2"/>
            <a:r>
              <a:rPr lang="es-ES" dirty="0"/>
              <a:t>Exijo/Deseo...</a:t>
            </a:r>
          </a:p>
          <a:p>
            <a:pPr lvl="2"/>
            <a:r>
              <a:rPr lang="es-ES" dirty="0"/>
              <a:t>No Tienen...</a:t>
            </a:r>
          </a:p>
          <a:p>
            <a:pPr lvl="1"/>
            <a:r>
              <a:rPr lang="es-ES" dirty="0"/>
              <a:t>Mt 18:21-35, La Parábola Del Siervo Implacable</a:t>
            </a:r>
          </a:p>
          <a:p>
            <a:pPr lvl="1"/>
            <a:r>
              <a:rPr lang="es-ES" dirty="0"/>
              <a:t>Perdónate A Ti Mismo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EFE0C-EF94-4012-B487-E0290363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91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últimas</a:t>
            </a:r>
            <a:r>
              <a:rPr lang="en-US" dirty="0"/>
              <a:t> horas de Jesús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Liberalidad Con Misericordia Y Gracia</a:t>
            </a:r>
          </a:p>
          <a:p>
            <a:pPr lvl="1"/>
            <a:r>
              <a:rPr lang="en-US" dirty="0"/>
              <a:t>Stg 2:13, “</a:t>
            </a:r>
            <a:r>
              <a:rPr lang="es-ES" dirty="0"/>
              <a:t>Porque juicio sin misericordia se hará con aquel que no hiciere misericordia; y la misericordia se gloría contra el juicio.”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EFE0C-EF94-4012-B487-E0290363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59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1112</TotalTime>
  <Words>320</Words>
  <Application>Microsoft Office PowerPoint</Application>
  <PresentationFormat>On-screen Show (4:3)</PresentationFormat>
  <Paragraphs>59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Aharoni</vt:lpstr>
      <vt:lpstr>Arial</vt:lpstr>
      <vt:lpstr>Calibri</vt:lpstr>
      <vt:lpstr>Calibri Light</vt:lpstr>
      <vt:lpstr>Copperplate Gothic Bold</vt:lpstr>
      <vt:lpstr>Courier New</vt:lpstr>
      <vt:lpstr>Wingdings</vt:lpstr>
      <vt:lpstr>Retrospect</vt:lpstr>
      <vt:lpstr>Las últimas Horas De Jesús Su Oración 
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  <vt:lpstr>Las últimas horas de Jesús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últimas Horas De Jesús Su Oración 
</dc:title>
  <dc:creator>rdward</dc:creator>
  <cp:lastModifiedBy>Ross Ward</cp:lastModifiedBy>
  <cp:revision>175</cp:revision>
  <dcterms:created xsi:type="dcterms:W3CDTF">2018-10-13T22:14:50Z</dcterms:created>
  <dcterms:modified xsi:type="dcterms:W3CDTF">2022-05-22T11:33:42Z</dcterms:modified>
</cp:coreProperties>
</file>