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2"/>
  </p:notesMasterIdLst>
  <p:sldIdLst>
    <p:sldId id="256" r:id="rId2"/>
    <p:sldId id="260" r:id="rId3"/>
    <p:sldId id="259" r:id="rId4"/>
    <p:sldId id="261" r:id="rId5"/>
    <p:sldId id="262" r:id="rId6"/>
    <p:sldId id="264" r:id="rId7"/>
    <p:sldId id="269" r:id="rId8"/>
    <p:sldId id="272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1549" autoAdjust="0"/>
  </p:normalViewPr>
  <p:slideViewPr>
    <p:cSldViewPr snapToGrid="0">
      <p:cViewPr varScale="1">
        <p:scale>
          <a:sx n="83" d="100"/>
          <a:sy n="83" d="100"/>
        </p:scale>
        <p:origin x="1518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A6F9E-EBC5-4FA5-81DA-D9B8A29BEF85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36729-28FB-49AF-B006-B0365D264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82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Noticed that most of these are Unilateral Covenants.  God said… point made later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88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establishes Covenants: Commands, instructions, consequences, promises,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19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Old Covenant(s) were not everlasting.</a:t>
            </a:r>
          </a:p>
          <a:p>
            <a:r>
              <a:rPr lang="en-US" dirty="0"/>
              <a:t>Notice the theme, the physical transitions to the spiritual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96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of Galatians makes the case for the new covenant; holding to the old has consequences, does not make sense,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r>
              <a:rPr lang="en-US" dirty="0"/>
              <a:t>Notice the Old Covenant includes the covenant of Circumcision! Gal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65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of Hebrews relates the Old Testament to the New Testament; </a:t>
            </a:r>
          </a:p>
          <a:p>
            <a:r>
              <a:rPr lang="en-US" dirty="0"/>
              <a:t>the New (Jesus) is better in all these ways… study book of Hebrews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3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dividing and passing between figures keep showing up in these Covenant initiations. </a:t>
            </a:r>
          </a:p>
          <a:p>
            <a:r>
              <a:rPr lang="en-US" dirty="0"/>
              <a:t>Moses divided the blood, one part on God’s Tabernacle, other part on the People.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98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Hondo, boy and Indian</a:t>
            </a:r>
          </a:p>
          <a:p>
            <a:r>
              <a:rPr lang="en-US" dirty="0"/>
              <a:t>Other western/Indian movies</a:t>
            </a:r>
          </a:p>
          <a:p>
            <a:r>
              <a:rPr lang="en-US" dirty="0"/>
              <a:t>Blood brothers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45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Collateral was Jesus Blood</a:t>
            </a:r>
          </a:p>
          <a:p>
            <a:r>
              <a:rPr lang="en-US" dirty="0"/>
              <a:t>If we are obedient to God’s covenant we have hope of eternal life</a:t>
            </a:r>
          </a:p>
          <a:p>
            <a:r>
              <a:rPr lang="en-US" dirty="0"/>
              <a:t>If we are disobedient to God’s covenant we have to fear eternal judgment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36729-28FB-49AF-B006-B0365D2644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6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shade val="97000"/>
            <a:satMod val="15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7655814" cy="10698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29994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60CA40-FACC-4C84-B4B1-EB63DC8179F3}"/>
              </a:ext>
            </a:extLst>
          </p:cNvPr>
          <p:cNvSpPr/>
          <p:nvPr userDrawn="1"/>
        </p:nvSpPr>
        <p:spPr>
          <a:xfrm>
            <a:off x="0" y="1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9188"/>
            <a:ext cx="7772400" cy="1053223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913" y="1371598"/>
            <a:ext cx="8032173" cy="5327214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/>
            </a:lvl1pPr>
            <a:lvl2pPr marL="463550" indent="-463550">
              <a:buSzPct val="75000"/>
              <a:buFont typeface="Wingdings" panose="05000000000000000000" pitchFamily="2" charset="2"/>
              <a:buChar char="q"/>
              <a:defRPr sz="3200"/>
            </a:lvl2pPr>
            <a:lvl3pPr marL="914400" indent="-463550"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9250">
              <a:defRPr sz="2400"/>
            </a:lvl4pPr>
            <a:lvl5pPr marL="17764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CB397-2F08-4C3A-8825-8FFFCFF06C5F}"/>
              </a:ext>
            </a:extLst>
          </p:cNvPr>
          <p:cNvCxnSpPr>
            <a:cxnSpLocks/>
          </p:cNvCxnSpPr>
          <p:nvPr userDrawn="1"/>
        </p:nvCxnSpPr>
        <p:spPr>
          <a:xfrm>
            <a:off x="0" y="1233192"/>
            <a:ext cx="9144000" cy="0"/>
          </a:xfrm>
          <a:prstGeom prst="line">
            <a:avLst/>
          </a:prstGeom>
          <a:ln w="1270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77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F822A4-8DA6-4447-9B1F-C5DB58435268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22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1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71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77919A6-33EB-49BD-A62F-1FA56B9F9712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8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9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56" y="384047"/>
            <a:ext cx="2607079" cy="2369543"/>
          </a:xfrm>
        </p:spPr>
        <p:txBody>
          <a:bodyPr anchor="ctr">
            <a:noAutofit/>
          </a:bodyPr>
          <a:lstStyle>
            <a:lvl1pPr algn="ctr">
              <a:defRPr sz="4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7940" y="301335"/>
            <a:ext cx="5876059" cy="645275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463550" indent="-463550">
              <a:buSzPct val="75000"/>
              <a:buFont typeface="Wingdings" panose="05000000000000000000" pitchFamily="2" charset="2"/>
              <a:buChar char="v"/>
              <a:defRPr sz="3200"/>
            </a:lvl2pPr>
            <a:lvl3pPr marL="800100" indent="-349250">
              <a:buFont typeface="Wingdings" panose="05000000000000000000" pitchFamily="2" charset="2"/>
              <a:buChar char="Ø"/>
              <a:defRPr sz="2800" i="0"/>
            </a:lvl3pPr>
            <a:lvl4pPr marL="1143000" indent="-349250">
              <a:buSzPct val="75000"/>
              <a:buFont typeface="Wingdings" panose="05000000000000000000" pitchFamily="2" charset="2"/>
              <a:buChar char="q"/>
              <a:defRPr sz="2000"/>
            </a:lvl4pPr>
            <a:lvl5pPr marL="1319213" indent="-182563"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940" y="3326753"/>
            <a:ext cx="2709947" cy="329184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D0D2A5-726B-4F9A-820E-49E1FA3CBB89}"/>
              </a:ext>
            </a:extLst>
          </p:cNvPr>
          <p:cNvCxnSpPr/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A3F3AF-6E76-4EE5-89C1-92247528744A}"/>
              </a:ext>
            </a:extLst>
          </p:cNvPr>
          <p:cNvCxnSpPr/>
          <p:nvPr userDrawn="1"/>
        </p:nvCxnSpPr>
        <p:spPr>
          <a:xfrm>
            <a:off x="0" y="3034145"/>
            <a:ext cx="3034145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1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6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4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736D9-3B2D-4DE5-BBD7-250911020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Foundational Doctrines</a:t>
            </a:r>
            <a:br>
              <a:rPr lang="en-US" dirty="0"/>
            </a:br>
            <a:r>
              <a:rPr lang="en-US" dirty="0"/>
              <a:t>- God’s Covenants -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EEB74-4C6C-48E0-8496-8717BF585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Matthew 26:26-28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286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Old Testament “Covenants” </a:t>
            </a:r>
          </a:p>
          <a:p>
            <a:pPr lvl="1"/>
            <a:r>
              <a:rPr lang="en-US" dirty="0"/>
              <a:t>Gen 2:16-17, God - Adam</a:t>
            </a:r>
          </a:p>
          <a:p>
            <a:pPr lvl="1"/>
            <a:r>
              <a:rPr lang="en-US" dirty="0"/>
              <a:t>Gen 8:20-22, God - Noah</a:t>
            </a:r>
          </a:p>
          <a:p>
            <a:pPr lvl="2"/>
            <a:r>
              <a:rPr lang="en-US" dirty="0"/>
              <a:t>Gen 9:8-17, Confirming</a:t>
            </a:r>
          </a:p>
          <a:p>
            <a:pPr lvl="1"/>
            <a:r>
              <a:rPr lang="en-US" dirty="0"/>
              <a:t>Gen 15:7-18, God - Abraham</a:t>
            </a:r>
          </a:p>
          <a:p>
            <a:pPr lvl="2"/>
            <a:r>
              <a:rPr lang="en-US" dirty="0"/>
              <a:t>Land Promise</a:t>
            </a:r>
          </a:p>
          <a:p>
            <a:pPr lvl="1"/>
            <a:r>
              <a:rPr lang="en-US" dirty="0"/>
              <a:t>Gen 17:10-14, God - Abraham</a:t>
            </a:r>
          </a:p>
          <a:p>
            <a:pPr lvl="2"/>
            <a:r>
              <a:rPr lang="en-US" dirty="0"/>
              <a:t> Circumcision</a:t>
            </a:r>
          </a:p>
          <a:p>
            <a:pPr lvl="1"/>
            <a:r>
              <a:rPr lang="en-US" dirty="0"/>
              <a:t>Gen 31, Jacob – Laban</a:t>
            </a:r>
          </a:p>
          <a:p>
            <a:pPr lvl="2"/>
            <a:r>
              <a:rPr lang="en-US" dirty="0"/>
              <a:t>Marriage of Rachel</a:t>
            </a:r>
          </a:p>
          <a:p>
            <a:pPr lvl="1"/>
            <a:r>
              <a:rPr lang="en-US" dirty="0"/>
              <a:t>Ex 24:3-8, God – Israel</a:t>
            </a:r>
          </a:p>
          <a:p>
            <a:pPr lvl="2"/>
            <a:r>
              <a:rPr lang="en-US" dirty="0"/>
              <a:t>Law of Moses (A Covenant)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5098D5-FCFC-4502-A778-746AEA1EC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74027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Men Enter “Together” Into Covenants</a:t>
            </a:r>
          </a:p>
          <a:p>
            <a:pPr lvl="1"/>
            <a:r>
              <a:rPr lang="en-US" dirty="0"/>
              <a:t>Bilateral Covenant </a:t>
            </a:r>
          </a:p>
          <a:p>
            <a:pPr lvl="1"/>
            <a:r>
              <a:rPr lang="en-US" dirty="0"/>
              <a:t>Men Are Co-equals And Negotiate Covenants </a:t>
            </a:r>
          </a:p>
          <a:p>
            <a:r>
              <a:rPr lang="en-US" dirty="0"/>
              <a:t>God Establishes Covenants</a:t>
            </a:r>
          </a:p>
          <a:p>
            <a:pPr lvl="1"/>
            <a:r>
              <a:rPr lang="en-US" dirty="0"/>
              <a:t>Sovereign</a:t>
            </a:r>
          </a:p>
          <a:p>
            <a:pPr lvl="2"/>
            <a:r>
              <a:rPr lang="en-US" dirty="0"/>
              <a:t>Unilateral Covenants!</a:t>
            </a:r>
          </a:p>
          <a:p>
            <a:pPr lvl="2"/>
            <a:r>
              <a:rPr lang="en-US" dirty="0"/>
              <a:t>Men Are Not On Same Standing As God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11C9-3B5B-41B4-AE2F-06CD0D826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49581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DC4404-265B-4188-8A64-9BE7A582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Prophesied</a:t>
            </a:r>
          </a:p>
          <a:p>
            <a:pPr lvl="1"/>
            <a:r>
              <a:rPr lang="en-US" dirty="0" err="1"/>
              <a:t>Jer</a:t>
            </a:r>
            <a:r>
              <a:rPr lang="en-US" dirty="0"/>
              <a:t> 31:31-34, Covenant of Forgiveness</a:t>
            </a:r>
          </a:p>
          <a:p>
            <a:pPr lvl="1"/>
            <a:r>
              <a:rPr lang="en-US" dirty="0" err="1"/>
              <a:t>Ezek</a:t>
            </a:r>
            <a:r>
              <a:rPr lang="en-US" dirty="0"/>
              <a:t> 34:20-31, Covenant of Peace Prophesied</a:t>
            </a:r>
          </a:p>
          <a:p>
            <a:pPr lvl="1"/>
            <a:r>
              <a:rPr lang="en-US" dirty="0" err="1"/>
              <a:t>Zech</a:t>
            </a:r>
            <a:r>
              <a:rPr lang="en-US" dirty="0"/>
              <a:t> 9:9-13, Covenant of Salvation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F8C41C-58A6-46A0-9015-1B381DA34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New Covenant</a:t>
            </a:r>
          </a:p>
        </p:txBody>
      </p:sp>
    </p:spTree>
    <p:extLst>
      <p:ext uri="{BB962C8B-B14F-4D97-AF65-F5344CB8AC3E}">
        <p14:creationId xmlns:p14="http://schemas.microsoft.com/office/powerpoint/2010/main" val="421210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“Old” Replaced</a:t>
            </a:r>
          </a:p>
          <a:p>
            <a:pPr lvl="1"/>
            <a:r>
              <a:rPr lang="en-US" dirty="0"/>
              <a:t>Heb 8:8, Found Fault, Need For A New Testament</a:t>
            </a:r>
          </a:p>
          <a:p>
            <a:pPr lvl="1"/>
            <a:r>
              <a:rPr lang="en-US" dirty="0"/>
              <a:t>Heb 8:13, New Covenant, Old Vanish Away</a:t>
            </a:r>
          </a:p>
          <a:p>
            <a:pPr lvl="1"/>
            <a:r>
              <a:rPr lang="en-US" dirty="0"/>
              <a:t>Heb 9:15, Jesus Mediator Of The New Testament</a:t>
            </a:r>
          </a:p>
          <a:p>
            <a:pPr lvl="1"/>
            <a:r>
              <a:rPr lang="en-US" dirty="0"/>
              <a:t>Heb 12:24, Jesus Mediator Of The New Covenant</a:t>
            </a:r>
          </a:p>
          <a:p>
            <a:pPr lvl="1"/>
            <a:r>
              <a:rPr lang="en-US" dirty="0"/>
              <a:t>2 Cor 3:6, Paul Minister Of New Testament </a:t>
            </a:r>
          </a:p>
          <a:p>
            <a:pPr lvl="1"/>
            <a:r>
              <a:rPr lang="en-US" dirty="0"/>
              <a:t>Gal 3:17-19, Covenant To Abraham Superseded Covenant To Israel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252FE4-A930-46FA-848F-56E0E9526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New Covenant</a:t>
            </a:r>
          </a:p>
        </p:txBody>
      </p:sp>
    </p:spTree>
    <p:extLst>
      <p:ext uri="{BB962C8B-B14F-4D97-AF65-F5344CB8AC3E}">
        <p14:creationId xmlns:p14="http://schemas.microsoft.com/office/powerpoint/2010/main" val="456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Better Covenant</a:t>
            </a:r>
          </a:p>
          <a:p>
            <a:pPr lvl="1"/>
            <a:r>
              <a:rPr lang="en-US" dirty="0"/>
              <a:t>Heb 7:22, Jesus Made A Better</a:t>
            </a:r>
          </a:p>
          <a:p>
            <a:pPr lvl="1"/>
            <a:r>
              <a:rPr lang="en-US" dirty="0"/>
              <a:t>Heb 8:6-9, Jesus Is The Mediator Of Better</a:t>
            </a:r>
          </a:p>
          <a:p>
            <a:pPr lvl="1"/>
            <a:r>
              <a:rPr lang="en-US" dirty="0"/>
              <a:t>Heb 10:14-18, Remission Of Sins</a:t>
            </a:r>
          </a:p>
          <a:p>
            <a:pPr lvl="1"/>
            <a:r>
              <a:rPr lang="en-US" dirty="0"/>
              <a:t>Heb 12:24, Jesus, Mediator Of New </a:t>
            </a:r>
          </a:p>
          <a:p>
            <a:pPr lvl="1"/>
            <a:r>
              <a:rPr lang="en-US" dirty="0"/>
              <a:t>Heb 13:20-21, Blood Of Everlasting Covenant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052201-A729-4781-A1AC-5F2D6A05C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New Covenant</a:t>
            </a:r>
          </a:p>
        </p:txBody>
      </p:sp>
    </p:spTree>
    <p:extLst>
      <p:ext uri="{BB962C8B-B14F-4D97-AF65-F5344CB8AC3E}">
        <p14:creationId xmlns:p14="http://schemas.microsoft.com/office/powerpoint/2010/main" val="2666901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“Blood” Of The Covenant</a:t>
            </a:r>
          </a:p>
          <a:p>
            <a:pPr lvl="1"/>
            <a:r>
              <a:rPr lang="en-US" dirty="0"/>
              <a:t>Mt 26:28, Jesus Institutes The “Lords Supper”</a:t>
            </a:r>
          </a:p>
          <a:p>
            <a:pPr lvl="2"/>
            <a:r>
              <a:rPr lang="en-US" dirty="0"/>
              <a:t>1 Cor 11:25, Paul Teaching On The Lords Supper</a:t>
            </a:r>
          </a:p>
          <a:p>
            <a:pPr lvl="1"/>
            <a:r>
              <a:rPr lang="en-US" dirty="0"/>
              <a:t>Gen 15:7-18, Similarities To God’s Covenant To Abraham</a:t>
            </a:r>
          </a:p>
          <a:p>
            <a:pPr lvl="1"/>
            <a:r>
              <a:rPr lang="en-US" dirty="0"/>
              <a:t>Ex 24:3-8, Similarities God’s Covenant To Israel</a:t>
            </a:r>
          </a:p>
          <a:p>
            <a:pPr lvl="2"/>
            <a:r>
              <a:rPr lang="en-US" dirty="0"/>
              <a:t>Heb 9:16-21, Recounted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96FF16-9FCC-438D-8FD8-F9E3E23CD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New Covenant</a:t>
            </a:r>
          </a:p>
        </p:txBody>
      </p:sp>
    </p:spTree>
    <p:extLst>
      <p:ext uri="{BB962C8B-B14F-4D97-AF65-F5344CB8AC3E}">
        <p14:creationId xmlns:p14="http://schemas.microsoft.com/office/powerpoint/2010/main" val="33291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open&#10;&#10;Description automatically generated">
            <a:extLst>
              <a:ext uri="{FF2B5EF4-FFF2-40B4-BE49-F238E27FC236}">
                <a16:creationId xmlns:a16="http://schemas.microsoft.com/office/drawing/2014/main" id="{F40FE2ED-878E-41FD-BD56-9D43FB14B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13" y="0"/>
            <a:ext cx="8472668" cy="69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3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  <a:p>
            <a:pPr lvl="1"/>
            <a:r>
              <a:rPr lang="en-US" dirty="0"/>
              <a:t>Covenants In Old Testament</a:t>
            </a:r>
          </a:p>
          <a:p>
            <a:pPr lvl="1"/>
            <a:r>
              <a:rPr lang="en-US" dirty="0"/>
              <a:t>God Established A New Covenant</a:t>
            </a:r>
          </a:p>
          <a:p>
            <a:pPr lvl="1"/>
            <a:r>
              <a:rPr lang="en-US" dirty="0"/>
              <a:t>God’s New Covenant Is Unilateral</a:t>
            </a:r>
          </a:p>
          <a:p>
            <a:pPr lvl="2"/>
            <a:r>
              <a:rPr lang="en-US" dirty="0"/>
              <a:t>Our Sovereign </a:t>
            </a:r>
          </a:p>
          <a:p>
            <a:pPr lvl="1"/>
            <a:r>
              <a:rPr lang="en-US" dirty="0"/>
              <a:t>God’s New Covenant Is For All Mankind</a:t>
            </a:r>
          </a:p>
          <a:p>
            <a:pPr lvl="2"/>
            <a:r>
              <a:rPr lang="en-US" dirty="0"/>
              <a:t>1 Tim 2:4, God would have that all men be saved</a:t>
            </a:r>
          </a:p>
        </p:txBody>
      </p:sp>
    </p:spTree>
    <p:extLst>
      <p:ext uri="{BB962C8B-B14F-4D97-AF65-F5344CB8AC3E}">
        <p14:creationId xmlns:p14="http://schemas.microsoft.com/office/powerpoint/2010/main" val="319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D8B7B-F070-40E4-BD28-2493C51F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E3B19-68D6-4A85-824D-FA7D1443E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Summary</a:t>
            </a:r>
          </a:p>
          <a:p>
            <a:pPr lvl="1"/>
            <a:r>
              <a:rPr lang="en-US" dirty="0"/>
              <a:t>God’s New Covenant Is “Signed” In Jesus’ Blood</a:t>
            </a:r>
          </a:p>
          <a:p>
            <a:pPr lvl="2"/>
            <a:r>
              <a:rPr lang="en-US" dirty="0"/>
              <a:t>Mt 26:26-28, Lords Supper</a:t>
            </a:r>
          </a:p>
          <a:p>
            <a:pPr lvl="2"/>
            <a:r>
              <a:rPr lang="en-US" dirty="0"/>
              <a:t>1 Pet 1:18-19, Redeemed With Precious Blood Of Christ</a:t>
            </a:r>
          </a:p>
          <a:p>
            <a:pPr lvl="2"/>
            <a:r>
              <a:rPr lang="en-US" dirty="0"/>
              <a:t>Heb 10:29, Of How Much Sorer Punishment…</a:t>
            </a:r>
          </a:p>
          <a:p>
            <a:pPr lvl="1"/>
            <a:r>
              <a:rPr lang="en-US" dirty="0"/>
              <a:t>God’s New Covenant Reward</a:t>
            </a:r>
          </a:p>
          <a:p>
            <a:pPr lvl="2"/>
            <a:r>
              <a:rPr lang="en-US" dirty="0"/>
              <a:t>Rev 21-22, Word Pictures Of Heaven</a:t>
            </a:r>
          </a:p>
        </p:txBody>
      </p:sp>
    </p:spTree>
    <p:extLst>
      <p:ext uri="{BB962C8B-B14F-4D97-AF65-F5344CB8AC3E}">
        <p14:creationId xmlns:p14="http://schemas.microsoft.com/office/powerpoint/2010/main" val="244380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282</TotalTime>
  <Words>577</Words>
  <Application>Microsoft Office PowerPoint</Application>
  <PresentationFormat>On-screen Show (4:3)</PresentationFormat>
  <Paragraphs>96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Rockwell</vt:lpstr>
      <vt:lpstr>Rockwell Condensed</vt:lpstr>
      <vt:lpstr>Wingdings</vt:lpstr>
      <vt:lpstr>Wood Type</vt:lpstr>
      <vt:lpstr>Foundational Doctrines - God’s Covenants -</vt:lpstr>
      <vt:lpstr>God’s Covenants</vt:lpstr>
      <vt:lpstr>God’s Covenants</vt:lpstr>
      <vt:lpstr>God’s Covenants</vt:lpstr>
      <vt:lpstr>God’s Covenants</vt:lpstr>
      <vt:lpstr>God’s Covenants</vt:lpstr>
      <vt:lpstr>God’s Covenants</vt:lpstr>
      <vt:lpstr>PowerPoint Presentation</vt:lpstr>
      <vt:lpstr>God’s Covenants</vt:lpstr>
      <vt:lpstr>God’s Covenants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Covenants</dc:title>
  <dc:creator>Ross Ward</dc:creator>
  <cp:lastModifiedBy>Ross Ward</cp:lastModifiedBy>
  <cp:revision>85</cp:revision>
  <dcterms:created xsi:type="dcterms:W3CDTF">2019-03-16T19:17:30Z</dcterms:created>
  <dcterms:modified xsi:type="dcterms:W3CDTF">2022-05-31T13:31:11Z</dcterms:modified>
</cp:coreProperties>
</file>