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2" r:id="rId2"/>
    <p:sldId id="277" r:id="rId3"/>
    <p:sldId id="295" r:id="rId4"/>
    <p:sldId id="294" r:id="rId5"/>
    <p:sldId id="296" r:id="rId6"/>
    <p:sldId id="297" r:id="rId7"/>
    <p:sldId id="290" r:id="rId8"/>
    <p:sldId id="292" r:id="rId9"/>
    <p:sldId id="293" r:id="rId10"/>
  </p:sldIdLst>
  <p:sldSz cx="9144000" cy="6858000" type="screen4x3"/>
  <p:notesSz cx="6858000" cy="9144000"/>
  <p:defaultTextStyle>
    <a:defPPr marL="0" marR="0" indent="0" algn="l" defTabSz="642915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6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160729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321457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482186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642915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803643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964372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125101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285829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43" autoAdjust="0"/>
  </p:normalViewPr>
  <p:slideViewPr>
    <p:cSldViewPr snapToGrid="0">
      <p:cViewPr varScale="1">
        <p:scale>
          <a:sx n="79" d="100"/>
          <a:sy n="79" d="100"/>
        </p:scale>
        <p:origin x="16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1pPr>
    <a:lvl2pPr indent="160729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2pPr>
    <a:lvl3pPr indent="321457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3pPr>
    <a:lvl4pPr indent="482186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4pPr>
    <a:lvl5pPr indent="642915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5pPr>
    <a:lvl6pPr indent="803643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6pPr>
    <a:lvl7pPr indent="964372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7pPr>
    <a:lvl8pPr indent="1125101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8pPr>
    <a:lvl9pPr indent="1285829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 descr="pasted-image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1" r="1481"/>
          <a:stretch>
            <a:fillRect/>
          </a:stretch>
        </p:blipFill>
        <p:spPr>
          <a:xfrm>
            <a:off x="0" y="-24728"/>
            <a:ext cx="9144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  <p:sp>
        <p:nvSpPr>
          <p:cNvPr id="13" name="Line"/>
          <p:cNvSpPr/>
          <p:nvPr/>
        </p:nvSpPr>
        <p:spPr>
          <a:xfrm>
            <a:off x="285750" y="6063258"/>
            <a:ext cx="8572501" cy="89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4" name="Line"/>
          <p:cNvSpPr/>
          <p:nvPr/>
        </p:nvSpPr>
        <p:spPr>
          <a:xfrm>
            <a:off x="285750" y="6098977"/>
            <a:ext cx="8572501" cy="89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365431" y="589359"/>
            <a:ext cx="8643938" cy="1482328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962729" y="2357180"/>
            <a:ext cx="5449342" cy="1047092"/>
          </a:xfrm>
        </p:spPr>
        <p:txBody>
          <a:bodyPr>
            <a:normAutofit/>
          </a:bodyPr>
          <a:lstStyle>
            <a:lvl1pPr marL="0" indent="0" algn="ctr">
              <a:buNone/>
              <a:defRPr sz="33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004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"/>
          <p:cNvSpPr/>
          <p:nvPr userDrawn="1"/>
        </p:nvSpPr>
        <p:spPr>
          <a:xfrm flipV="1">
            <a:off x="601726" y="937611"/>
            <a:ext cx="7712681" cy="18362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10370" y="210109"/>
            <a:ext cx="8697516" cy="723387"/>
          </a:xfrm>
          <a:prstGeom prst="rect">
            <a:avLst/>
          </a:prstGeom>
        </p:spPr>
        <p:txBody>
          <a:bodyPr anchor="ctr"/>
          <a:lstStyle>
            <a:lvl1pPr algn="ctr">
              <a:defRPr sz="4400" cap="all" baseline="0"/>
            </a:lvl1pPr>
          </a:lstStyle>
          <a:p>
            <a:r>
              <a:rPr lang="en-US" dirty="0"/>
              <a:t>TITLE TEXT</a:t>
            </a:r>
          </a:p>
        </p:txBody>
      </p:sp>
      <p:pic>
        <p:nvPicPr>
          <p:cNvPr id="7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8333"/>
            <a:ext cx="9144000" cy="1071563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8" name="Rounded Rectangle 7"/>
          <p:cNvSpPr/>
          <p:nvPr userDrawn="1"/>
        </p:nvSpPr>
        <p:spPr>
          <a:xfrm>
            <a:off x="253603" y="1129129"/>
            <a:ext cx="8654283" cy="5505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109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127" y="1070487"/>
            <a:ext cx="8844512" cy="694283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379169" y="2027944"/>
            <a:ext cx="8396831" cy="464047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914400" indent="-457200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1257300" indent="-35401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547813" indent="-285750">
              <a:spcBef>
                <a:spcPts val="70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01726" y="937611"/>
            <a:ext cx="7712681" cy="18362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10370" y="210109"/>
            <a:ext cx="8697516" cy="72338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95731" y="2027944"/>
            <a:ext cx="4339650" cy="4640472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8333"/>
            <a:ext cx="9144000" cy="1071563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53603" y="1129129"/>
            <a:ext cx="8654283" cy="5505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109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127" y="1070487"/>
            <a:ext cx="8844512" cy="69428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11457" y="2027944"/>
            <a:ext cx="4339650" cy="4640472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532921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01726" y="937611"/>
            <a:ext cx="7712681" cy="18362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10370" y="210109"/>
            <a:ext cx="8697516" cy="72338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95731" y="2526236"/>
            <a:ext cx="4339650" cy="4331764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8333"/>
            <a:ext cx="9144000" cy="1071563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53603" y="1129129"/>
            <a:ext cx="8654283" cy="5505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109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127" y="1070487"/>
            <a:ext cx="8844512" cy="69428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11457" y="2526236"/>
            <a:ext cx="4339650" cy="4331763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23643" y="1969896"/>
            <a:ext cx="4335706" cy="469799"/>
          </a:xfrm>
        </p:spPr>
        <p:txBody>
          <a:bodyPr>
            <a:normAutofit/>
          </a:bodyPr>
          <a:lstStyle>
            <a:lvl1pPr marL="0" indent="0" algn="ctr">
              <a:buNone/>
              <a:defRPr sz="3094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73318" y="1969896"/>
            <a:ext cx="4335706" cy="469799"/>
          </a:xfrm>
        </p:spPr>
        <p:txBody>
          <a:bodyPr>
            <a:normAutofit/>
          </a:bodyPr>
          <a:lstStyle>
            <a:lvl1pPr marL="0" indent="0" algn="ctr">
              <a:buNone/>
              <a:defRPr sz="3094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12839182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50031" y="1063320"/>
            <a:ext cx="8643938" cy="548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8497" y="6470111"/>
            <a:ext cx="267702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125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6" r:id="rId4"/>
    <p:sldLayoutId id="2147483657" r:id="rId5"/>
  </p:sldLayoutIdLst>
  <p:transition spd="med"/>
  <p:txStyles>
    <p:titleStyle>
      <a:lvl1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1607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321457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482186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642915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803643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964372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125101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2858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57175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714350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071524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1428699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1785874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2143049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2500224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2857398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3214573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Birth of the Church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0299" y="3790395"/>
            <a:ext cx="2480166" cy="676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97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 2:36-41</a:t>
            </a:r>
            <a:endParaRPr lang="en-US" sz="1167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18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en-US" dirty="0"/>
              <a:t>2:1-4, The Apostles’ Baptism of the Holy Spirit</a:t>
            </a:r>
          </a:p>
          <a:p>
            <a:pPr lvl="1"/>
            <a:r>
              <a:rPr lang="en-US" dirty="0"/>
              <a:t>2:5-21, Explanation of Their Gifts of the Spirit</a:t>
            </a:r>
          </a:p>
        </p:txBody>
      </p:sp>
    </p:spTree>
    <p:extLst>
      <p:ext uri="{BB962C8B-B14F-4D97-AF65-F5344CB8AC3E}">
        <p14:creationId xmlns:p14="http://schemas.microsoft.com/office/powerpoint/2010/main" val="264511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2:22-36, Preaching The Gospel of Jesus</a:t>
            </a:r>
          </a:p>
          <a:p>
            <a:pPr lvl="2"/>
            <a:r>
              <a:rPr lang="en-US" dirty="0"/>
              <a:t>2:22, Jesus’ Authority of God</a:t>
            </a:r>
          </a:p>
          <a:p>
            <a:pPr lvl="2"/>
            <a:r>
              <a:rPr lang="en-US" dirty="0"/>
              <a:t>2:23, God foresaw Jesus’: Crucifixion and Death</a:t>
            </a:r>
          </a:p>
          <a:p>
            <a:pPr lvl="2"/>
            <a:r>
              <a:rPr lang="en-US" dirty="0"/>
              <a:t>2:24-32, Jesus Resurrected</a:t>
            </a:r>
          </a:p>
          <a:p>
            <a:pPr lvl="2"/>
            <a:r>
              <a:rPr lang="en-US" dirty="0"/>
              <a:t>2:33-36, Jesus King, Lord &amp; Christ </a:t>
            </a:r>
          </a:p>
          <a:p>
            <a:pPr lvl="2"/>
            <a:r>
              <a:rPr lang="en-US" dirty="0"/>
              <a:t>The Message:</a:t>
            </a:r>
          </a:p>
          <a:p>
            <a:pPr lvl="3"/>
            <a:r>
              <a:rPr lang="en-US" dirty="0"/>
              <a:t>Jesus is the Christ</a:t>
            </a:r>
          </a:p>
          <a:p>
            <a:pPr lvl="3"/>
            <a:r>
              <a:rPr lang="en-US" dirty="0"/>
              <a:t>You Killed Him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7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2:37, The Audience “Called On The Name of the Lord”</a:t>
            </a:r>
          </a:p>
          <a:p>
            <a:pPr lvl="2"/>
            <a:r>
              <a:rPr lang="en-US" dirty="0"/>
              <a:t>Prophesied: Joel 2:32 &amp; Acts 2:21</a:t>
            </a:r>
          </a:p>
          <a:p>
            <a:pPr lvl="1"/>
            <a:r>
              <a:rPr lang="en-US" dirty="0"/>
              <a:t>2:38-39, Instructions</a:t>
            </a:r>
          </a:p>
          <a:p>
            <a:pPr lvl="2"/>
            <a:r>
              <a:rPr lang="en-US" dirty="0"/>
              <a:t>Salvation from Sin: By The Authority of Jesus</a:t>
            </a:r>
          </a:p>
        </p:txBody>
      </p:sp>
    </p:spTree>
    <p:extLst>
      <p:ext uri="{BB962C8B-B14F-4D97-AF65-F5344CB8AC3E}">
        <p14:creationId xmlns:p14="http://schemas.microsoft.com/office/powerpoint/2010/main" val="274785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2:40-41, Summary of Sermon</a:t>
            </a:r>
          </a:p>
          <a:p>
            <a:pPr lvl="1"/>
            <a:r>
              <a:rPr lang="en-US" dirty="0"/>
              <a:t>2:42-47a, Fellowship of Believers</a:t>
            </a:r>
          </a:p>
          <a:p>
            <a:pPr lvl="1"/>
            <a:r>
              <a:rPr lang="en-US" dirty="0"/>
              <a:t>2:47b, The Church</a:t>
            </a:r>
          </a:p>
        </p:txBody>
      </p:sp>
    </p:spTree>
    <p:extLst>
      <p:ext uri="{BB962C8B-B14F-4D97-AF65-F5344CB8AC3E}">
        <p14:creationId xmlns:p14="http://schemas.microsoft.com/office/powerpoint/2010/main" val="5029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Tying In Recent Lessons</a:t>
            </a:r>
          </a:p>
          <a:p>
            <a:pPr lvl="2"/>
            <a:r>
              <a:rPr lang="en-US" dirty="0"/>
              <a:t>Foundational Doctrines, Heb 6</a:t>
            </a:r>
          </a:p>
          <a:p>
            <a:pPr lvl="3"/>
            <a:r>
              <a:rPr lang="en-US" dirty="0"/>
              <a:t>God’s Covenants – A New Covenant </a:t>
            </a:r>
          </a:p>
          <a:p>
            <a:pPr lvl="4"/>
            <a:r>
              <a:rPr lang="en-US" dirty="0"/>
              <a:t>(Testament or Contract From God)</a:t>
            </a:r>
          </a:p>
          <a:p>
            <a:pPr lvl="3"/>
            <a:r>
              <a:rPr lang="en-US" dirty="0"/>
              <a:t>Holy Spirit’s Work Today</a:t>
            </a:r>
          </a:p>
          <a:p>
            <a:pPr lvl="4"/>
            <a:r>
              <a:rPr lang="en-US" dirty="0"/>
              <a:t>They Were Not Left Without Witness</a:t>
            </a:r>
          </a:p>
          <a:p>
            <a:pPr lvl="3"/>
            <a:r>
              <a:rPr lang="en-US" dirty="0"/>
              <a:t>Faith In Action </a:t>
            </a:r>
          </a:p>
          <a:p>
            <a:pPr lvl="4"/>
            <a:r>
              <a:rPr lang="en-US" dirty="0"/>
              <a:t>Those That Believed And Baptized Were Saved</a:t>
            </a:r>
          </a:p>
        </p:txBody>
      </p:sp>
    </p:spTree>
    <p:extLst>
      <p:ext uri="{BB962C8B-B14F-4D97-AF65-F5344CB8AC3E}">
        <p14:creationId xmlns:p14="http://schemas.microsoft.com/office/powerpoint/2010/main" val="82972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Tying In Recent Lessons</a:t>
            </a:r>
          </a:p>
          <a:p>
            <a:pPr lvl="2"/>
            <a:r>
              <a:rPr lang="en-US" dirty="0"/>
              <a:t>Foundational Doctrines, Heb 6</a:t>
            </a:r>
          </a:p>
          <a:p>
            <a:pPr lvl="3"/>
            <a:r>
              <a:rPr lang="en-US" dirty="0"/>
              <a:t>Jesus’ Kingdom</a:t>
            </a:r>
          </a:p>
          <a:p>
            <a:pPr lvl="4"/>
            <a:r>
              <a:rPr lang="en-US" dirty="0"/>
              <a:t>Luke's Gospel And Acts Written to Theophilus (And Us)</a:t>
            </a:r>
          </a:p>
          <a:p>
            <a:pPr lvl="4"/>
            <a:r>
              <a:rPr lang="en-US" dirty="0"/>
              <a:t>Luke’s Gospel – Introducing The King </a:t>
            </a:r>
          </a:p>
          <a:p>
            <a:pPr lvl="4"/>
            <a:r>
              <a:rPr lang="en-US" dirty="0"/>
              <a:t>Book Of Acts – Establishing, Building, And Growth Of His Kingdom</a:t>
            </a:r>
          </a:p>
          <a:p>
            <a:pPr lvl="4"/>
            <a:r>
              <a:rPr lang="en-US" dirty="0"/>
              <a:t>Romans – Revelation: Firming Up The Kingdom</a:t>
            </a:r>
          </a:p>
        </p:txBody>
      </p:sp>
    </p:spTree>
    <p:extLst>
      <p:ext uri="{BB962C8B-B14F-4D97-AF65-F5344CB8AC3E}">
        <p14:creationId xmlns:p14="http://schemas.microsoft.com/office/powerpoint/2010/main" val="270289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A Revolution In Religion</a:t>
            </a:r>
          </a:p>
          <a:p>
            <a:pPr lvl="2"/>
            <a:r>
              <a:rPr lang="en-US" dirty="0"/>
              <a:t>The Messiah Was Killed But There Was Forgiveness</a:t>
            </a:r>
          </a:p>
          <a:p>
            <a:pPr lvl="1"/>
            <a:r>
              <a:rPr lang="en-US" dirty="0"/>
              <a:t>Kingdom Established</a:t>
            </a:r>
          </a:p>
        </p:txBody>
      </p:sp>
    </p:spTree>
    <p:extLst>
      <p:ext uri="{BB962C8B-B14F-4D97-AF65-F5344CB8AC3E}">
        <p14:creationId xmlns:p14="http://schemas.microsoft.com/office/powerpoint/2010/main" val="324243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CHRIST’s Kingdom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Acts 2 – Birth Of The Church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Confirmation Of Message By The Holy Spirit</a:t>
            </a:r>
          </a:p>
          <a:p>
            <a:pPr lvl="1"/>
            <a:r>
              <a:rPr lang="en-US" dirty="0"/>
              <a:t>Fulfillment Of Prophecies</a:t>
            </a:r>
          </a:p>
          <a:p>
            <a:pPr lvl="1"/>
            <a:r>
              <a:rPr lang="en-US" dirty="0"/>
              <a:t>Preaching Jesus Crucified </a:t>
            </a:r>
          </a:p>
          <a:p>
            <a:pPr lvl="1"/>
            <a:r>
              <a:rPr lang="en-US" dirty="0"/>
              <a:t>Forgiveness Of Sins (Offered To All)</a:t>
            </a:r>
          </a:p>
          <a:p>
            <a:pPr lvl="1"/>
            <a:r>
              <a:rPr lang="en-US" dirty="0"/>
              <a:t>The Fellowship Of Christians</a:t>
            </a:r>
          </a:p>
        </p:txBody>
      </p:sp>
    </p:spTree>
    <p:extLst>
      <p:ext uri="{BB962C8B-B14F-4D97-AF65-F5344CB8AC3E}">
        <p14:creationId xmlns:p14="http://schemas.microsoft.com/office/powerpoint/2010/main" val="296777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325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Calibri</vt:lpstr>
      <vt:lpstr>Courier New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Christ’s Kingdom </vt:lpstr>
      <vt:lpstr>CHRIST’s Kingdom</vt:lpstr>
      <vt:lpstr>CHRIST’s Kingdom</vt:lpstr>
      <vt:lpstr>CHRIST’s Kingdom</vt:lpstr>
      <vt:lpstr>CHRIST’s Kingdom</vt:lpstr>
      <vt:lpstr>CHRIST’s Kingdom</vt:lpstr>
      <vt:lpstr>CHRIST’s Kingdom</vt:lpstr>
      <vt:lpstr>CHRIST’s Kingdom</vt:lpstr>
      <vt:lpstr>CHRIST’s Kingdom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323</cp:revision>
  <dcterms:modified xsi:type="dcterms:W3CDTF">2022-06-05T22:58:06Z</dcterms:modified>
</cp:coreProperties>
</file>