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2" r:id="rId2"/>
    <p:sldId id="277" r:id="rId3"/>
    <p:sldId id="295" r:id="rId4"/>
    <p:sldId id="294" r:id="rId5"/>
    <p:sldId id="296" r:id="rId6"/>
    <p:sldId id="297" r:id="rId7"/>
    <p:sldId id="290" r:id="rId8"/>
    <p:sldId id="292" r:id="rId9"/>
    <p:sldId id="293" r:id="rId10"/>
  </p:sldIdLst>
  <p:sldSz cx="9144000" cy="6858000" type="screen4x3"/>
  <p:notesSz cx="6858000" cy="9144000"/>
  <p:defaultTextStyle>
    <a:defPPr marL="0" marR="0" indent="0" algn="l" defTabSz="642915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6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60729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21457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482186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642915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03643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964372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125101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285829" algn="ctr" defTabSz="410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109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43" autoAdjust="0"/>
  </p:normalViewPr>
  <p:slideViewPr>
    <p:cSldViewPr snapToGrid="0">
      <p:cViewPr varScale="1">
        <p:scale>
          <a:sx n="79" d="100"/>
          <a:sy n="79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1pPr>
    <a:lvl2pPr indent="160729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2pPr>
    <a:lvl3pPr indent="321457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3pPr>
    <a:lvl4pPr indent="482186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4pPr>
    <a:lvl5pPr indent="642915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5pPr>
    <a:lvl6pPr indent="803643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6pPr>
    <a:lvl7pPr indent="964372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7pPr>
    <a:lvl8pPr indent="1125101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8pPr>
    <a:lvl9pPr indent="1285829" defTabSz="321457" latinLnBrk="0">
      <a:lnSpc>
        <a:spcPct val="117999"/>
      </a:lnSpc>
      <a:defRPr sz="1547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4728"/>
            <a:ext cx="9144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285750" y="6063258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4" name="Line"/>
          <p:cNvSpPr/>
          <p:nvPr/>
        </p:nvSpPr>
        <p:spPr>
          <a:xfrm>
            <a:off x="285750" y="6098977"/>
            <a:ext cx="8572501" cy="89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365431" y="589359"/>
            <a:ext cx="8643938" cy="1482328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962729" y="2357180"/>
            <a:ext cx="5449342" cy="1047092"/>
          </a:xfrm>
        </p:spPr>
        <p:txBody>
          <a:bodyPr>
            <a:normAutofit/>
          </a:bodyPr>
          <a:lstStyle>
            <a:lvl1pPr marL="0" indent="0" algn="ctr">
              <a:buNone/>
              <a:defRPr sz="33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 sz="44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379169" y="2027944"/>
            <a:ext cx="8396831" cy="464047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914400" indent="-457200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1257300" indent="-35401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547813" indent="-285750">
              <a:spcBef>
                <a:spcPts val="70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95731" y="2027944"/>
            <a:ext cx="4339650" cy="4640472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11457" y="2027944"/>
            <a:ext cx="4339650" cy="4640472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01726" y="937611"/>
            <a:ext cx="7712681" cy="18362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10370" y="210109"/>
            <a:ext cx="8697516" cy="72338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95731" y="2526236"/>
            <a:ext cx="4339650" cy="4331764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333"/>
            <a:ext cx="9144000" cy="1071563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53603" y="1129129"/>
            <a:ext cx="8654283" cy="5505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109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127" y="1070487"/>
            <a:ext cx="8844512" cy="69428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11457" y="2526236"/>
            <a:ext cx="4339650" cy="4331763"/>
          </a:xfrm>
          <a:prstGeom prst="rect">
            <a:avLst/>
          </a:prstGeom>
        </p:spPr>
        <p:txBody>
          <a:bodyPr anchor="t"/>
          <a:lstStyle>
            <a:lvl1pPr marL="325922" indent="-325922">
              <a:spcBef>
                <a:spcPts val="703"/>
              </a:spcBef>
              <a:buClrTx/>
              <a:buSzPct val="85000"/>
              <a:buFont typeface="Wingdings" panose="05000000000000000000" pitchFamily="2" charset="2"/>
              <a:buChar char="v"/>
              <a:defRPr sz="2531" b="1">
                <a:solidFill>
                  <a:srgbClr val="5C86B9"/>
                </a:solidFill>
              </a:defRPr>
            </a:lvl1pPr>
            <a:lvl2pPr marL="642915" indent="-316993">
              <a:spcBef>
                <a:spcPts val="703"/>
              </a:spcBef>
              <a:buClrTx/>
              <a:buSzTx/>
              <a:buFont typeface="Wingdings" panose="05000000000000000000" pitchFamily="2" charset="2"/>
              <a:buChar char="Ø"/>
              <a:defRPr sz="2250">
                <a:solidFill>
                  <a:srgbClr val="5C86B9"/>
                </a:solidFill>
              </a:defRPr>
            </a:lvl2pPr>
            <a:lvl3pPr marL="881775" indent="-241093">
              <a:spcBef>
                <a:spcPts val="703"/>
              </a:spcBef>
              <a:buClrTx/>
              <a:buSzPct val="80000"/>
              <a:buFont typeface="Wingdings" panose="05000000000000000000" pitchFamily="2" charset="2"/>
              <a:buChar char="q"/>
              <a:defRPr sz="1969">
                <a:solidFill>
                  <a:srgbClr val="5C86B9"/>
                </a:solidFill>
              </a:defRPr>
            </a:lvl3pPr>
            <a:lvl4pPr marL="1285829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4pPr>
            <a:lvl5pPr marL="1611751" indent="0">
              <a:spcBef>
                <a:spcPts val="703"/>
              </a:spcBef>
              <a:buClrTx/>
              <a:buSzTx/>
              <a:buFontTx/>
              <a:buNone/>
              <a:defRPr sz="1687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23643" y="1969896"/>
            <a:ext cx="4335706" cy="469799"/>
          </a:xfrm>
        </p:spPr>
        <p:txBody>
          <a:bodyPr>
            <a:normAutofit/>
          </a:bodyPr>
          <a:lstStyle>
            <a:lvl1pPr marL="0" indent="0" algn="ctr">
              <a:buNone/>
              <a:defRPr sz="3094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73318" y="1969896"/>
            <a:ext cx="4335706" cy="469799"/>
          </a:xfrm>
        </p:spPr>
        <p:txBody>
          <a:bodyPr>
            <a:normAutofit/>
          </a:bodyPr>
          <a:lstStyle>
            <a:lvl1pPr marL="0" indent="0" algn="ctr">
              <a:buNone/>
              <a:defRPr sz="3094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50031" y="1063320"/>
            <a:ext cx="8643938" cy="548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8497" y="6470111"/>
            <a:ext cx="267702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125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6" r:id="rId4"/>
    <p:sldLayoutId id="2147483657" r:id="rId5"/>
  </p:sldLayoutIdLst>
  <p:transition spd="med"/>
  <p:txStyles>
    <p:titleStyle>
      <a:lvl1pPr marL="0" marR="0" indent="0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607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21457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482186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642915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03643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964372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125101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285829" algn="l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-90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57175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14350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07152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428699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78587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143049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500224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2857398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214573" marR="0" indent="-357175" algn="l" defTabSz="410751" latinLnBrk="0">
        <a:lnSpc>
          <a:spcPct val="100000"/>
        </a:lnSpc>
        <a:spcBef>
          <a:spcPts val="2672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672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54125" y="3790395"/>
            <a:ext cx="3092514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97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Hecho</a:t>
            </a:r>
            <a:r>
              <a:rPr lang="en-US" sz="3797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2:36-41</a:t>
            </a:r>
            <a:endParaRPr lang="en-US" sz="1167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en-US" dirty="0"/>
              <a:t>2:1-4, </a:t>
            </a:r>
            <a:r>
              <a:rPr lang="es-ES" dirty="0"/>
              <a:t>El Bautismo del Espíritu Santo de los Apóstoles</a:t>
            </a:r>
            <a:endParaRPr lang="en-US" dirty="0"/>
          </a:p>
          <a:p>
            <a:pPr lvl="1"/>
            <a:r>
              <a:rPr lang="en-US" dirty="0"/>
              <a:t>2:5-21, </a:t>
            </a:r>
            <a:r>
              <a:rPr lang="es-ES" dirty="0"/>
              <a:t>Explicación de sus dones del Espíritu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2:22-36, </a:t>
            </a:r>
            <a:r>
              <a:rPr lang="es-ES" dirty="0"/>
              <a:t>Predicando El Evangelio De Jesús</a:t>
            </a:r>
            <a:endParaRPr lang="en-US" dirty="0"/>
          </a:p>
          <a:p>
            <a:pPr lvl="2"/>
            <a:r>
              <a:rPr lang="en-US" dirty="0"/>
              <a:t>2:22, </a:t>
            </a:r>
            <a:r>
              <a:rPr lang="es-ES" dirty="0"/>
              <a:t>La Autoridad De Dios De Jesús</a:t>
            </a:r>
            <a:endParaRPr lang="en-US" dirty="0"/>
          </a:p>
          <a:p>
            <a:pPr lvl="2"/>
            <a:r>
              <a:rPr lang="en-US" dirty="0"/>
              <a:t>2:23, </a:t>
            </a:r>
            <a:r>
              <a:rPr lang="es-ES" dirty="0"/>
              <a:t>Dios Previó </a:t>
            </a:r>
            <a:r>
              <a:rPr lang="es-ES" dirty="0" err="1"/>
              <a:t>Jesús:crucifixión</a:t>
            </a:r>
            <a:r>
              <a:rPr lang="es-ES" dirty="0"/>
              <a:t> Y Muerte</a:t>
            </a:r>
            <a:endParaRPr lang="en-US" dirty="0"/>
          </a:p>
          <a:p>
            <a:pPr lvl="2"/>
            <a:r>
              <a:rPr lang="en-US" dirty="0"/>
              <a:t>2:24-32, Jesús </a:t>
            </a:r>
            <a:r>
              <a:rPr lang="en-US" dirty="0" err="1"/>
              <a:t>Resucitado</a:t>
            </a:r>
            <a:endParaRPr lang="en-US" dirty="0"/>
          </a:p>
          <a:p>
            <a:pPr lvl="2"/>
            <a:r>
              <a:rPr lang="en-US" dirty="0"/>
              <a:t>2:33-36, </a:t>
            </a:r>
            <a:r>
              <a:rPr lang="es-ES" dirty="0"/>
              <a:t>Jesús Rey, Señor Y Cristo </a:t>
            </a:r>
            <a:endParaRPr lang="en-US" dirty="0"/>
          </a:p>
          <a:p>
            <a:pPr lvl="2"/>
            <a:r>
              <a:rPr lang="en-US" dirty="0"/>
              <a:t>El </a:t>
            </a:r>
            <a:r>
              <a:rPr lang="en-US" dirty="0" err="1"/>
              <a:t>Mensaje</a:t>
            </a:r>
            <a:r>
              <a:rPr lang="en-US" dirty="0"/>
              <a:t>:</a:t>
            </a:r>
          </a:p>
          <a:p>
            <a:pPr lvl="3"/>
            <a:r>
              <a:rPr lang="en-US" dirty="0"/>
              <a:t>Jesús Es El Cristo
Lo </a:t>
            </a:r>
            <a:r>
              <a:rPr lang="en-US" dirty="0" err="1"/>
              <a:t>Mataste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7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2:37, </a:t>
            </a:r>
            <a:r>
              <a:rPr lang="es-ES" dirty="0"/>
              <a:t>La Audiencia "Invocó El Nombre Del Señor"</a:t>
            </a:r>
            <a:r>
              <a:rPr lang="en-US" dirty="0"/>
              <a:t>”</a:t>
            </a:r>
          </a:p>
          <a:p>
            <a:pPr lvl="2"/>
            <a:r>
              <a:rPr lang="en-US" dirty="0" err="1"/>
              <a:t>Profetizado</a:t>
            </a:r>
            <a:r>
              <a:rPr lang="en-US" dirty="0"/>
              <a:t>: Joel 2:32 &amp; </a:t>
            </a:r>
            <a:r>
              <a:rPr lang="en-US" dirty="0" err="1"/>
              <a:t>Hecho</a:t>
            </a:r>
            <a:r>
              <a:rPr lang="en-US" dirty="0"/>
              <a:t> 2:21</a:t>
            </a:r>
          </a:p>
          <a:p>
            <a:pPr lvl="1"/>
            <a:r>
              <a:rPr lang="en-US" dirty="0"/>
              <a:t>2:38-39, </a:t>
            </a:r>
            <a:r>
              <a:rPr lang="en-US" dirty="0" err="1"/>
              <a:t>Instrucciones</a:t>
            </a:r>
            <a:endParaRPr lang="en-US" dirty="0"/>
          </a:p>
          <a:p>
            <a:pPr lvl="2"/>
            <a:r>
              <a:rPr lang="es-ES" dirty="0"/>
              <a:t>Salvación Del Pecado: Por La Autoridad De Jesús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85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2:40-41, </a:t>
            </a:r>
            <a:r>
              <a:rPr lang="en-US" dirty="0" err="1"/>
              <a:t>Resumen</a:t>
            </a:r>
            <a:r>
              <a:rPr lang="en-US" dirty="0"/>
              <a:t> Del </a:t>
            </a:r>
            <a:r>
              <a:rPr lang="en-US" dirty="0" err="1"/>
              <a:t>Sermón</a:t>
            </a:r>
            <a:endParaRPr lang="en-US" dirty="0"/>
          </a:p>
          <a:p>
            <a:pPr lvl="1"/>
            <a:r>
              <a:rPr lang="en-US" dirty="0"/>
              <a:t>2:42-47a, </a:t>
            </a:r>
            <a:r>
              <a:rPr lang="en-US" dirty="0" err="1"/>
              <a:t>Comunidad</a:t>
            </a:r>
            <a:r>
              <a:rPr lang="en-US" dirty="0"/>
              <a:t> De </a:t>
            </a:r>
            <a:r>
              <a:rPr lang="en-US" dirty="0" err="1"/>
              <a:t>Creyentes</a:t>
            </a:r>
            <a:endParaRPr lang="en-US" dirty="0"/>
          </a:p>
          <a:p>
            <a:pPr lvl="1"/>
            <a:r>
              <a:rPr lang="en-US" dirty="0"/>
              <a:t>2:47b, La </a:t>
            </a:r>
            <a:r>
              <a:rPr lang="en-US" dirty="0" err="1"/>
              <a:t>Iglesia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/>
              <a:t>Tying In Recent Lessons</a:t>
            </a:r>
          </a:p>
          <a:p>
            <a:pPr lvl="2"/>
            <a:r>
              <a:rPr lang="en-US" dirty="0"/>
              <a:t>Foundational Doctrines, Heb 6</a:t>
            </a:r>
          </a:p>
          <a:p>
            <a:pPr lvl="3"/>
            <a:r>
              <a:rPr lang="en-US" dirty="0"/>
              <a:t>God’s Covenants – A New Covenant </a:t>
            </a:r>
          </a:p>
          <a:p>
            <a:pPr lvl="4"/>
            <a:r>
              <a:rPr lang="en-US" dirty="0"/>
              <a:t>(Testament or Contract From God)</a:t>
            </a:r>
          </a:p>
          <a:p>
            <a:pPr lvl="3"/>
            <a:r>
              <a:rPr lang="en-US" dirty="0"/>
              <a:t>Holy Spirit’s Work Today</a:t>
            </a:r>
          </a:p>
          <a:p>
            <a:pPr lvl="4"/>
            <a:r>
              <a:rPr lang="en-US" dirty="0"/>
              <a:t>They Were Not Left Without Witness</a:t>
            </a:r>
          </a:p>
          <a:p>
            <a:pPr lvl="3"/>
            <a:r>
              <a:rPr lang="en-US" dirty="0"/>
              <a:t>Faith In Action </a:t>
            </a:r>
          </a:p>
          <a:p>
            <a:pPr lvl="4"/>
            <a:r>
              <a:rPr lang="en-US" dirty="0"/>
              <a:t>Those That Believed And Baptized Were Saved</a:t>
            </a:r>
          </a:p>
        </p:txBody>
      </p:sp>
    </p:spTree>
    <p:extLst>
      <p:ext uri="{BB962C8B-B14F-4D97-AF65-F5344CB8AC3E}">
        <p14:creationId xmlns:p14="http://schemas.microsoft.com/office/powerpoint/2010/main" val="82972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 err="1"/>
              <a:t>Atando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Lecciones</a:t>
            </a:r>
            <a:r>
              <a:rPr lang="en-US" dirty="0"/>
              <a:t> </a:t>
            </a:r>
            <a:r>
              <a:rPr lang="en-US" dirty="0" err="1"/>
              <a:t>Recientes</a:t>
            </a:r>
            <a:endParaRPr lang="en-US" dirty="0"/>
          </a:p>
          <a:p>
            <a:pPr lvl="2"/>
            <a:r>
              <a:rPr lang="en-US" dirty="0" err="1"/>
              <a:t>Doctrinas</a:t>
            </a:r>
            <a:r>
              <a:rPr lang="en-US" dirty="0"/>
              <a:t> </a:t>
            </a:r>
            <a:r>
              <a:rPr lang="en-US" dirty="0" err="1"/>
              <a:t>Fundamentales</a:t>
            </a:r>
            <a:r>
              <a:rPr lang="en-US" dirty="0"/>
              <a:t>, Heb 6</a:t>
            </a:r>
          </a:p>
          <a:p>
            <a:pPr lvl="3"/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Jesús</a:t>
            </a:r>
          </a:p>
          <a:p>
            <a:pPr lvl="4"/>
            <a:r>
              <a:rPr lang="es-ES" dirty="0"/>
              <a:t>El Evangelio De Lucas Y Los Hechos Escritos A Teófilo (Y A Nosotros)
El Evangelio De Lucas – Presentando Al Rey 
Libro De Hechos – Establecimiento, Edificación Y Crecimiento De Su Reino
Romanos – Apocalipsis: Reafirmando El Reino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s-ES" dirty="0"/>
              <a:t>Una Revolución En La Religión</a:t>
            </a:r>
          </a:p>
          <a:p>
            <a:pPr lvl="2"/>
            <a:r>
              <a:rPr lang="es-ES" dirty="0"/>
              <a:t>El Mesías Fue Asesinado, Pero Hubo Perdón</a:t>
            </a:r>
          </a:p>
          <a:p>
            <a:pPr lvl="1"/>
            <a:r>
              <a:rPr lang="es-ES" dirty="0"/>
              <a:t>Reino Establecido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Reino</a:t>
            </a:r>
            <a:r>
              <a:rPr lang="en-US" dirty="0"/>
              <a:t> de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Hecho</a:t>
            </a:r>
            <a:r>
              <a:rPr lang="en-US" dirty="0"/>
              <a:t> 2 – Nacimiento De La </a:t>
            </a:r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s-ES" dirty="0"/>
              <a:t>Confirmación Del Mensaje Por El Espíritu Santo</a:t>
            </a:r>
          </a:p>
          <a:p>
            <a:pPr lvl="1"/>
            <a:r>
              <a:rPr lang="es-ES" dirty="0"/>
              <a:t>Cumplimiento De Profecías</a:t>
            </a:r>
          </a:p>
          <a:p>
            <a:pPr lvl="1"/>
            <a:r>
              <a:rPr lang="es-ES" dirty="0"/>
              <a:t>Predicando A Jesús Crucificado</a:t>
            </a:r>
          </a:p>
          <a:p>
            <a:pPr lvl="1"/>
            <a:r>
              <a:rPr lang="es-ES" dirty="0"/>
              <a:t>Perdón De Pecados (Ofrecido A Todos)</a:t>
            </a:r>
          </a:p>
          <a:p>
            <a:pPr lvl="1"/>
            <a:r>
              <a:rPr lang="es-ES" dirty="0"/>
              <a:t>La Comunidad De Cristianos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7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352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El Reino De Cristo </vt:lpstr>
      <vt:lpstr>El Reino de CRISTO</vt:lpstr>
      <vt:lpstr>El Reino de CRISTO</vt:lpstr>
      <vt:lpstr>El Reino de CRISTO</vt:lpstr>
      <vt:lpstr>El Reino de CRISTO</vt:lpstr>
      <vt:lpstr>El Reino de CRISTO</vt:lpstr>
      <vt:lpstr>El Reino de CRISTO</vt:lpstr>
      <vt:lpstr>El Reino de CRISTO</vt:lpstr>
      <vt:lpstr>El Reino de CRISTO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327</cp:revision>
  <dcterms:modified xsi:type="dcterms:W3CDTF">2022-06-05T13:19:05Z</dcterms:modified>
</cp:coreProperties>
</file>