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0"/>
  </p:notesMasterIdLst>
  <p:sldIdLst>
    <p:sldId id="275" r:id="rId2"/>
    <p:sldId id="276" r:id="rId3"/>
    <p:sldId id="277" r:id="rId4"/>
    <p:sldId id="282" r:id="rId5"/>
    <p:sldId id="278" r:id="rId6"/>
    <p:sldId id="279" r:id="rId7"/>
    <p:sldId id="280" r:id="rId8"/>
    <p:sldId id="281" r:id="rId9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503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503" y="8916879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78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3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07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41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49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3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E629931-F261-4E25-AA95-EFAE5A4FD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4" y="-31173"/>
            <a:ext cx="9138154" cy="68120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1954" y="838200"/>
            <a:ext cx="4953000" cy="3203448"/>
          </a:xfrm>
          <a:solidFill>
            <a:schemeClr val="accent5">
              <a:lumMod val="40000"/>
              <a:lumOff val="60000"/>
              <a:alpha val="56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6324600"/>
            <a:ext cx="75438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5734"/>
            <a:ext cx="8458199" cy="4402666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18288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47996"/>
            <a:ext cx="2895600" cy="2114204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46196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705100"/>
            <a:ext cx="2895600" cy="175225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5181133-5824-47E5-B16E-F81CF2F2D4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459" y="4457354"/>
            <a:ext cx="2725253" cy="23241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B66BEC-869F-49D1-B2AC-B3E7A396E5F0}"/>
              </a:ext>
            </a:extLst>
          </p:cNvPr>
          <p:cNvSpPr/>
          <p:nvPr userDrawn="1"/>
        </p:nvSpPr>
        <p:spPr>
          <a:xfrm>
            <a:off x="0" y="2400300"/>
            <a:ext cx="3200400" cy="182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343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5" r:id="rId4"/>
    <p:sldLayoutId id="2147483761" r:id="rId5"/>
    <p:sldLayoutId id="2147483762" r:id="rId6"/>
    <p:sldLayoutId id="2147483763" r:id="rId7"/>
    <p:sldLayoutId id="2147483764" r:id="rId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22:39-44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Lk 22:39-44, Jesus in Gethsemane </a:t>
            </a:r>
          </a:p>
          <a:p>
            <a:pPr lvl="1"/>
            <a:r>
              <a:rPr lang="en-US" dirty="0"/>
              <a:t>Mt 6:9-13, Model Prayer</a:t>
            </a:r>
          </a:p>
          <a:p>
            <a:pPr lvl="2"/>
            <a:r>
              <a:rPr lang="en-US" dirty="0"/>
              <a:t>Reverence</a:t>
            </a:r>
          </a:p>
          <a:p>
            <a:pPr lvl="2"/>
            <a:r>
              <a:rPr lang="en-US" dirty="0"/>
              <a:t>God’s Will Be Done</a:t>
            </a:r>
          </a:p>
          <a:p>
            <a:pPr lvl="2"/>
            <a:r>
              <a:rPr lang="en-US" dirty="0"/>
              <a:t>Needs</a:t>
            </a:r>
          </a:p>
          <a:p>
            <a:pPr lvl="2"/>
            <a:r>
              <a:rPr lang="en-US" dirty="0"/>
              <a:t>Forgiveness</a:t>
            </a:r>
          </a:p>
          <a:p>
            <a:pPr lvl="2"/>
            <a:r>
              <a:rPr lang="en-US" dirty="0"/>
              <a:t>Deliverance From Satan</a:t>
            </a:r>
          </a:p>
          <a:p>
            <a:pPr lvl="2"/>
            <a:r>
              <a:rPr lang="en-US" dirty="0"/>
              <a:t>Strength To Overcome Temptations</a:t>
            </a:r>
          </a:p>
          <a:p>
            <a:pPr lvl="1"/>
            <a:r>
              <a:rPr lang="en-US" dirty="0"/>
              <a:t>Paul In His Letters</a:t>
            </a:r>
          </a:p>
          <a:p>
            <a:pPr lvl="2"/>
            <a:r>
              <a:rPr lang="en-US" dirty="0"/>
              <a:t>Thankfulness</a:t>
            </a:r>
          </a:p>
          <a:p>
            <a:pPr lvl="2"/>
            <a:r>
              <a:rPr lang="en-US" dirty="0"/>
              <a:t>For The Churches &amp; Christians</a:t>
            </a:r>
          </a:p>
          <a:p>
            <a:pPr lvl="2"/>
            <a:r>
              <a:rPr lang="en-US" dirty="0"/>
              <a:t>For The Kingdom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Simplicidad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Se </a:t>
            </a:r>
            <a:r>
              <a:rPr lang="en-US" dirty="0" err="1"/>
              <a:t>retiró</a:t>
            </a:r>
            <a:r>
              <a:rPr lang="en-US" dirty="0"/>
              <a:t> de </a:t>
            </a:r>
            <a:r>
              <a:rPr lang="en-US" dirty="0" err="1"/>
              <a:t>ellos</a:t>
            </a:r>
            <a:endParaRPr lang="en-US" dirty="0"/>
          </a:p>
          <a:p>
            <a:pPr lvl="2"/>
            <a:r>
              <a:rPr lang="es-ES" dirty="0"/>
              <a:t>Estando en agonía oraba más fervientemente: su sudor era como si fueran grandes gotas de sangre</a:t>
            </a:r>
          </a:p>
          <a:p>
            <a:pPr lvl="1"/>
            <a:r>
              <a:rPr lang="en-US" dirty="0"/>
              <a:t>Mt 6:6, </a:t>
            </a:r>
            <a:r>
              <a:rPr lang="es-ES" dirty="0"/>
              <a:t>Todo el punto de Jesús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Intimidad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6871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Se </a:t>
            </a:r>
            <a:r>
              <a:rPr lang="en-US" dirty="0" err="1"/>
              <a:t>retiró</a:t>
            </a:r>
            <a:r>
              <a:rPr lang="en-US" dirty="0"/>
              <a:t> de </a:t>
            </a:r>
            <a:r>
              <a:rPr lang="en-US" dirty="0" err="1"/>
              <a:t>ellos</a:t>
            </a:r>
            <a:endParaRPr lang="en-US" dirty="0"/>
          </a:p>
          <a:p>
            <a:pPr lvl="1"/>
            <a:r>
              <a:rPr lang="en-US" dirty="0"/>
              <a:t>Mt 6:6, </a:t>
            </a:r>
            <a:r>
              <a:rPr lang="en-US" dirty="0" err="1"/>
              <a:t>Entra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armario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Privadamente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2296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</a:t>
            </a:r>
            <a:r>
              <a:rPr lang="es-ES" dirty="0"/>
              <a:t>estando en agonía oraba más fervientemente: su sudor era como si fueran grandes gotas de sangre</a:t>
            </a:r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Vulnerabilidad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521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Stg 5:16-18, Elijah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Poder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46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/>
              <a:t>Simplicidad</a:t>
            </a:r>
            <a:r>
              <a:rPr lang="en-US" dirty="0"/>
              <a:t>
</a:t>
            </a:r>
            <a:r>
              <a:rPr lang="en-US" dirty="0" err="1"/>
              <a:t>Intimidad</a:t>
            </a:r>
            <a:r>
              <a:rPr lang="en-US" dirty="0"/>
              <a:t>
</a:t>
            </a:r>
            <a:r>
              <a:rPr lang="en-US" dirty="0" err="1"/>
              <a:t>Privadamente</a:t>
            </a:r>
            <a:endParaRPr lang="en-US" dirty="0"/>
          </a:p>
          <a:p>
            <a:pPr lvl="1"/>
            <a:r>
              <a:rPr lang="en-US" dirty="0" err="1"/>
              <a:t>Vulnerabilidad</a:t>
            </a:r>
            <a:r>
              <a:rPr lang="en-US" dirty="0"/>
              <a:t>
</a:t>
            </a:r>
            <a:r>
              <a:rPr lang="en-US" dirty="0" err="1"/>
              <a:t>Poder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40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Oración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Abriendo Nuestros Corazones A Dios</a:t>
            </a:r>
          </a:p>
          <a:p>
            <a:pPr lvl="1"/>
            <a:r>
              <a:rPr lang="es-ES" dirty="0"/>
              <a:t>Ineludible En Los Salmos De David</a:t>
            </a:r>
          </a:p>
          <a:p>
            <a:r>
              <a:rPr lang="es-ES" dirty="0"/>
              <a:t>Puede Ser Muy Simple</a:t>
            </a:r>
          </a:p>
          <a:p>
            <a:pPr lvl="1"/>
            <a:r>
              <a:rPr lang="es-ES" dirty="0"/>
              <a:t>En "Nuestro Lugar“</a:t>
            </a:r>
          </a:p>
          <a:p>
            <a:r>
              <a:rPr lang="es-ES" dirty="0"/>
              <a:t>Expresión</a:t>
            </a:r>
          </a:p>
          <a:p>
            <a:pPr lvl="1"/>
            <a:r>
              <a:rPr lang="es-ES" dirty="0"/>
              <a:t>Dios Quiere Escucharnos</a:t>
            </a:r>
          </a:p>
          <a:p>
            <a:pPr lvl="1"/>
            <a:r>
              <a:rPr lang="es-ES" dirty="0"/>
              <a:t>Gran Valor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3097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166</Words>
  <Application>Microsoft Office PowerPoint</Application>
  <PresentationFormat>On-screen Show (4:3)</PresentationFormat>
  <Paragraphs>51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Wingdings</vt:lpstr>
      <vt:lpstr>Retrospect</vt:lpstr>
      <vt:lpstr>Oración</vt:lpstr>
      <vt:lpstr>Oración</vt:lpstr>
      <vt:lpstr>Oración</vt:lpstr>
      <vt:lpstr>Oración</vt:lpstr>
      <vt:lpstr>Oración</vt:lpstr>
      <vt:lpstr>Oración</vt:lpstr>
      <vt:lpstr>Oración</vt:lpstr>
      <vt:lpstr>Oración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 of the Lost</dc:title>
  <dc:creator>CountryBoy</dc:creator>
  <cp:lastModifiedBy>Ross Ward</cp:lastModifiedBy>
  <cp:revision>409</cp:revision>
  <cp:lastPrinted>2022-05-01T12:18:59Z</cp:lastPrinted>
  <dcterms:created xsi:type="dcterms:W3CDTF">2005-05-14T13:55:04Z</dcterms:created>
  <dcterms:modified xsi:type="dcterms:W3CDTF">2022-05-01T12:19:07Z</dcterms:modified>
</cp:coreProperties>
</file>