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10"/>
  </p:notesMasterIdLst>
  <p:sldIdLst>
    <p:sldId id="275" r:id="rId2"/>
    <p:sldId id="276" r:id="rId3"/>
    <p:sldId id="277" r:id="rId4"/>
    <p:sldId id="282" r:id="rId5"/>
    <p:sldId id="278" r:id="rId6"/>
    <p:sldId id="279" r:id="rId7"/>
    <p:sldId id="280" r:id="rId8"/>
    <p:sldId id="281" r:id="rId9"/>
  </p:sldIdLst>
  <p:sldSz cx="9144000" cy="6858000" type="screen4x3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00"/>
    <a:srgbClr val="FF00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514" autoAdjust="0"/>
  </p:normalViewPr>
  <p:slideViewPr>
    <p:cSldViewPr>
      <p:cViewPr varScale="1">
        <p:scale>
          <a:sx n="82" d="100"/>
          <a:sy n="82" d="100"/>
        </p:scale>
        <p:origin x="156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24D26B81-F3FC-433B-B501-03A9BE5F0A4C}" type="datetimeFigureOut">
              <a:rPr lang="en-US"/>
              <a:pPr>
                <a:defRPr/>
              </a:pPr>
              <a:t>5/1/2022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BC337EA1-8E39-466B-87CA-C50F458035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319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149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378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851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071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741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249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432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3E629931-F261-4E25-AA95-EFAE5A4FDE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4" y="-31173"/>
            <a:ext cx="9138154" cy="681207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1954" y="838200"/>
            <a:ext cx="4953000" cy="3203448"/>
          </a:xfrm>
          <a:solidFill>
            <a:schemeClr val="accent5">
              <a:lumMod val="40000"/>
              <a:lumOff val="60000"/>
              <a:alpha val="56000"/>
            </a:schemeClr>
          </a:solidFill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80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0100" y="6324600"/>
            <a:ext cx="7543800" cy="530233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4000" b="1" cap="all" spc="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92509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>
            <a:noAutofit/>
          </a:bodyPr>
          <a:lstStyle>
            <a:lvl1pPr algn="ctr">
              <a:defRPr sz="54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5734"/>
            <a:ext cx="8458199" cy="4402666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9187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5265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18288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47996"/>
            <a:ext cx="2895600" cy="2114204"/>
          </a:xfrm>
        </p:spPr>
        <p:txBody>
          <a:bodyPr anchor="ctr">
            <a:noAutofit/>
          </a:bodyPr>
          <a:lstStyle>
            <a:lvl1pPr algn="ctr"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304800"/>
            <a:ext cx="5943600" cy="6553200"/>
          </a:xfr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  <a:lvl2pPr marL="461963" indent="-461963">
              <a:buClrTx/>
              <a:buSzPct val="80000"/>
              <a:buFont typeface="Wingdings" panose="05000000000000000000" pitchFamily="2" charset="2"/>
              <a:buChar char="v"/>
              <a:defRPr sz="3600">
                <a:solidFill>
                  <a:schemeClr val="tx1"/>
                </a:solidFill>
              </a:defRPr>
            </a:lvl2pPr>
            <a:lvl3pPr marL="914400" indent="-452438">
              <a:buClrTx/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</a:defRPr>
            </a:lvl3pPr>
            <a:lvl4pPr marL="1317625" indent="-403225">
              <a:buClrTx/>
              <a:buSzPct val="8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</a:defRPr>
            </a:lvl4pPr>
            <a:lvl5pPr marL="1660525" indent="-182563"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2705100"/>
            <a:ext cx="2895600" cy="1752254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25181133-5824-47E5-B16E-F81CF2F2D4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459" y="4457354"/>
            <a:ext cx="2725253" cy="23241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2B66BEC-869F-49D1-B2AC-B3E7A396E5F0}"/>
              </a:ext>
            </a:extLst>
          </p:cNvPr>
          <p:cNvSpPr/>
          <p:nvPr userDrawn="1"/>
        </p:nvSpPr>
        <p:spPr>
          <a:xfrm>
            <a:off x="0" y="2400300"/>
            <a:ext cx="3200400" cy="1828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63690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141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858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533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5/1/2022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870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3433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5E48206-6208-4002-9AF5-B38F54CDB384}" type="datetimeFigureOut">
              <a:rPr lang="en-US" dirty="0"/>
              <a:t>5/1/2022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0807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5" r:id="rId4"/>
    <p:sldLayoutId id="2147483761" r:id="rId5"/>
    <p:sldLayoutId id="2147483762" r:id="rId6"/>
    <p:sldLayoutId id="2147483763" r:id="rId7"/>
    <p:sldLayoutId id="2147483764" r:id="rId8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Prayer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Lk 22:39-44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FC013A-6461-488F-8837-6B4F22E07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0E53AA-DD07-41C3-93D4-EEA5067CE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dirty="0"/>
              <a:t>Lk 22:39-44, Jesus in Gethsemane </a:t>
            </a:r>
          </a:p>
          <a:p>
            <a:pPr lvl="1"/>
            <a:r>
              <a:rPr lang="en-US" dirty="0"/>
              <a:t>Mt 6:9-13, Model Prayer</a:t>
            </a:r>
          </a:p>
          <a:p>
            <a:pPr lvl="2"/>
            <a:r>
              <a:rPr lang="en-US" dirty="0"/>
              <a:t>Reverence</a:t>
            </a:r>
          </a:p>
          <a:p>
            <a:pPr lvl="2"/>
            <a:r>
              <a:rPr lang="en-US" dirty="0"/>
              <a:t>God’s Will Be Done</a:t>
            </a:r>
          </a:p>
          <a:p>
            <a:pPr lvl="2"/>
            <a:r>
              <a:rPr lang="en-US" dirty="0"/>
              <a:t>Needs</a:t>
            </a:r>
          </a:p>
          <a:p>
            <a:pPr lvl="2"/>
            <a:r>
              <a:rPr lang="en-US" dirty="0"/>
              <a:t>Forgiveness</a:t>
            </a:r>
          </a:p>
          <a:p>
            <a:pPr lvl="2"/>
            <a:r>
              <a:rPr lang="en-US" dirty="0"/>
              <a:t>Deliverance From Satan</a:t>
            </a:r>
          </a:p>
          <a:p>
            <a:pPr lvl="2"/>
            <a:r>
              <a:rPr lang="en-US" dirty="0"/>
              <a:t>Strength To Overcome Temptations</a:t>
            </a:r>
          </a:p>
          <a:p>
            <a:pPr lvl="1"/>
            <a:r>
              <a:rPr lang="en-US" dirty="0"/>
              <a:t>Paul In His Letters</a:t>
            </a:r>
          </a:p>
          <a:p>
            <a:pPr lvl="2"/>
            <a:r>
              <a:rPr lang="en-US" dirty="0"/>
              <a:t>Thankfulness</a:t>
            </a:r>
          </a:p>
          <a:p>
            <a:pPr lvl="2"/>
            <a:r>
              <a:rPr lang="en-US" dirty="0"/>
              <a:t>For The Churches &amp; Christians</a:t>
            </a:r>
          </a:p>
          <a:p>
            <a:pPr lvl="2"/>
            <a:r>
              <a:rPr lang="en-US" dirty="0"/>
              <a:t>For The Kingdom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C6CBDF-F0B9-4433-AFF5-CACA583AA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Simplicity</a:t>
            </a:r>
          </a:p>
        </p:txBody>
      </p:sp>
    </p:spTree>
    <p:extLst>
      <p:ext uri="{BB962C8B-B14F-4D97-AF65-F5344CB8AC3E}">
        <p14:creationId xmlns:p14="http://schemas.microsoft.com/office/powerpoint/2010/main" val="1754407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FC013A-6461-488F-8837-6B4F22E07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0E53AA-DD07-41C3-93D4-EEA5067CE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Lk 22:39-44, Being in an agony he prayed more earnestly: his sweat was as it were great drops of blood</a:t>
            </a:r>
          </a:p>
          <a:p>
            <a:pPr lvl="1"/>
            <a:r>
              <a:rPr lang="en-US" dirty="0"/>
              <a:t>Mt 6:5-13, Whole Point of Jesus </a:t>
            </a:r>
          </a:p>
          <a:p>
            <a:pPr lvl="1"/>
            <a:endParaRPr lang="en-US" dirty="0"/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C6CBDF-F0B9-4433-AFF5-CACA583AA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Intimacy </a:t>
            </a:r>
          </a:p>
        </p:txBody>
      </p:sp>
    </p:spTree>
    <p:extLst>
      <p:ext uri="{BB962C8B-B14F-4D97-AF65-F5344CB8AC3E}">
        <p14:creationId xmlns:p14="http://schemas.microsoft.com/office/powerpoint/2010/main" val="1556871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FC013A-6461-488F-8837-6B4F22E07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0E53AA-DD07-41C3-93D4-EEA5067CE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Lk 22:39-44, Withdrew From Them </a:t>
            </a:r>
          </a:p>
          <a:p>
            <a:pPr lvl="1"/>
            <a:r>
              <a:rPr lang="en-US" dirty="0"/>
              <a:t>Mt 6:6, Enter Into Thy Closet</a:t>
            </a:r>
          </a:p>
          <a:p>
            <a:pPr lvl="1"/>
            <a:endParaRPr lang="en-US" dirty="0"/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C6CBDF-F0B9-4433-AFF5-CACA583AA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Privacy </a:t>
            </a:r>
          </a:p>
        </p:txBody>
      </p:sp>
    </p:spTree>
    <p:extLst>
      <p:ext uri="{BB962C8B-B14F-4D97-AF65-F5344CB8AC3E}">
        <p14:creationId xmlns:p14="http://schemas.microsoft.com/office/powerpoint/2010/main" val="4015128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FC013A-6461-488F-8837-6B4F22E07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0E53AA-DD07-41C3-93D4-EEA5067CE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Lk 22:39-44, Being in agony he prayed more earnestly: his sweat was as it were great drops of blood</a:t>
            </a:r>
          </a:p>
          <a:p>
            <a:pPr marL="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C6CBDF-F0B9-4433-AFF5-CACA583AA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3200" dirty="0"/>
              <a:t>Vulnerability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216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FC013A-6461-488F-8837-6B4F22E07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0E53AA-DD07-41C3-93D4-EEA5067CE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Jas 5:16-18, Elijah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C6CBDF-F0B9-4433-AFF5-CACA583AA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Power</a:t>
            </a:r>
          </a:p>
        </p:txBody>
      </p:sp>
    </p:spTree>
    <p:extLst>
      <p:ext uri="{BB962C8B-B14F-4D97-AF65-F5344CB8AC3E}">
        <p14:creationId xmlns:p14="http://schemas.microsoft.com/office/powerpoint/2010/main" val="377294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FC013A-6461-488F-8837-6B4F22E07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0E53AA-DD07-41C3-93D4-EEA5067CE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Simplicity</a:t>
            </a:r>
          </a:p>
          <a:p>
            <a:pPr lvl="1"/>
            <a:r>
              <a:rPr lang="en-US" dirty="0"/>
              <a:t>Intimacy</a:t>
            </a:r>
          </a:p>
          <a:p>
            <a:pPr lvl="1"/>
            <a:r>
              <a:rPr lang="en-US" dirty="0"/>
              <a:t>Privacy</a:t>
            </a:r>
          </a:p>
          <a:p>
            <a:pPr lvl="1"/>
            <a:r>
              <a:rPr lang="en-US" dirty="0"/>
              <a:t>Vulnerability</a:t>
            </a:r>
          </a:p>
          <a:p>
            <a:pPr lvl="1"/>
            <a:r>
              <a:rPr lang="en-US" dirty="0"/>
              <a:t>Power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C6CBDF-F0B9-4433-AFF5-CACA583AA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495407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FC013A-6461-488F-8837-6B4F22E07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0E53AA-DD07-41C3-93D4-EEA5067CE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Opening Our Hearts To God</a:t>
            </a:r>
          </a:p>
          <a:p>
            <a:pPr lvl="1"/>
            <a:r>
              <a:rPr lang="en-US" dirty="0"/>
              <a:t>Inescapable In The Psalms Of David</a:t>
            </a:r>
          </a:p>
          <a:p>
            <a:r>
              <a:rPr lang="en-US" dirty="0"/>
              <a:t>Can Be Very Simple</a:t>
            </a:r>
          </a:p>
          <a:p>
            <a:pPr lvl="1"/>
            <a:r>
              <a:rPr lang="en-US" dirty="0"/>
              <a:t>In “Our Place”</a:t>
            </a:r>
          </a:p>
          <a:p>
            <a:r>
              <a:rPr lang="en-US" dirty="0"/>
              <a:t>Verbalizing</a:t>
            </a:r>
          </a:p>
          <a:p>
            <a:pPr lvl="1"/>
            <a:r>
              <a:rPr lang="en-US" dirty="0"/>
              <a:t>God Wants To Hear Us</a:t>
            </a:r>
          </a:p>
          <a:p>
            <a:pPr lvl="1"/>
            <a:r>
              <a:rPr lang="en-US" dirty="0"/>
              <a:t>Great Value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C6CBDF-F0B9-4433-AFF5-CACA583AA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927309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1913</TotalTime>
  <Words>162</Words>
  <Application>Microsoft Office PowerPoint</Application>
  <PresentationFormat>On-screen Show (4:3)</PresentationFormat>
  <Paragraphs>53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Aharoni</vt:lpstr>
      <vt:lpstr>Arial</vt:lpstr>
      <vt:lpstr>Calibri</vt:lpstr>
      <vt:lpstr>Calibri Light</vt:lpstr>
      <vt:lpstr>Wingdings</vt:lpstr>
      <vt:lpstr>Retrospect</vt:lpstr>
      <vt:lpstr>Prayer</vt:lpstr>
      <vt:lpstr>Prayer</vt:lpstr>
      <vt:lpstr>Prayer</vt:lpstr>
      <vt:lpstr>Prayer</vt:lpstr>
      <vt:lpstr>Prayer</vt:lpstr>
      <vt:lpstr>Prayer</vt:lpstr>
      <vt:lpstr>Prayer</vt:lpstr>
      <vt:lpstr>Prayer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Parables of the Lost</dc:title>
  <dc:creator>CountryBoy</dc:creator>
  <cp:lastModifiedBy>Ross Ward</cp:lastModifiedBy>
  <cp:revision>419</cp:revision>
  <dcterms:created xsi:type="dcterms:W3CDTF">2005-05-14T13:55:04Z</dcterms:created>
  <dcterms:modified xsi:type="dcterms:W3CDTF">2022-05-01T21:36:10Z</dcterms:modified>
</cp:coreProperties>
</file>