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11"/>
  </p:notesMasterIdLst>
  <p:sldIdLst>
    <p:sldId id="275" r:id="rId2"/>
    <p:sldId id="276" r:id="rId3"/>
    <p:sldId id="291" r:id="rId4"/>
    <p:sldId id="285" r:id="rId5"/>
    <p:sldId id="288" r:id="rId6"/>
    <p:sldId id="287" r:id="rId7"/>
    <p:sldId id="289" r:id="rId8"/>
    <p:sldId id="290" r:id="rId9"/>
    <p:sldId id="284" r:id="rId10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  <a:srgbClr val="FF0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514" autoAdjust="0"/>
  </p:normalViewPr>
  <p:slideViewPr>
    <p:cSldViewPr>
      <p:cViewPr varScale="1">
        <p:scale>
          <a:sx n="82" d="100"/>
          <a:sy n="82" d="100"/>
        </p:scale>
        <p:origin x="156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24D26B81-F3FC-433B-B501-03A9BE5F0A4C}" type="datetimeFigureOut">
              <a:rPr lang="en-US"/>
              <a:pPr>
                <a:defRPr/>
              </a:pPr>
              <a:t>5/15/2022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BC337EA1-8E39-466B-87CA-C50F45803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31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49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344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613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50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96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01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478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282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95500" y="1219200"/>
            <a:ext cx="4953000" cy="3203448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80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4953000"/>
            <a:ext cx="7543800" cy="53023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 cap="all" spc="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2509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>
            <a:noAutofit/>
          </a:bodyPr>
          <a:lstStyle>
            <a:lvl1pPr algn="ctr">
              <a:defRPr sz="54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199" cy="4724400"/>
          </a:xfrm>
        </p:spPr>
        <p:txBody>
          <a:bodyPr/>
          <a:lstStyle>
            <a:lvl1pPr>
              <a:lnSpc>
                <a:spcPct val="100000"/>
              </a:lnSpc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918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5265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141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858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33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5/15/2022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70962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00396"/>
            <a:ext cx="2895600" cy="2114204"/>
          </a:xfrm>
        </p:spPr>
        <p:txBody>
          <a:bodyPr anchor="t">
            <a:noAutofit/>
          </a:bodyPr>
          <a:lstStyle>
            <a:lvl1pPr algn="ctr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  <a:lvl2pPr marL="519113" indent="-461963">
              <a:buClrTx/>
              <a:buSzPct val="80000"/>
              <a:buFont typeface="Wingdings" panose="05000000000000000000" pitchFamily="2" charset="2"/>
              <a:buChar char="v"/>
              <a:defRPr sz="3600">
                <a:solidFill>
                  <a:schemeClr val="tx1"/>
                </a:solidFill>
              </a:defRPr>
            </a:lvl2pPr>
            <a:lvl3pPr marL="914400" indent="-452438">
              <a:buClrTx/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</a:defRPr>
            </a:lvl3pPr>
            <a:lvl4pPr marL="1317625" indent="-403225"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</a:defRPr>
            </a:lvl4pPr>
            <a:lvl5pPr marL="1660525" indent="-182563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590800"/>
            <a:ext cx="2971800" cy="3028604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3600" b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pic>
        <p:nvPicPr>
          <p:cNvPr id="6" name="Picture 5" descr="A picture containing hand, holding&#10;&#10;Description automatically generated">
            <a:extLst>
              <a:ext uri="{FF2B5EF4-FFF2-40B4-BE49-F238E27FC236}">
                <a16:creationId xmlns:a16="http://schemas.microsoft.com/office/drawing/2014/main" id="{37107AEA-3873-43E6-9A29-9D9382CA90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95" y="4274820"/>
            <a:ext cx="3038094" cy="260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90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563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5E48206-6208-4002-9AF5-B38F54CDB384}" type="datetimeFigureOut">
              <a:rPr lang="en-US" dirty="0"/>
              <a:t>5/15/2022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38200" y="1295400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80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</p:sldLayoutIdLst>
  <p:transition>
    <p:fade thruBlk="1"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Faith In Action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Eph 2:4-10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In Action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893ED7-A626-42DA-8DC9-ECE9EE13A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Doctrine Analytics</a:t>
            </a:r>
          </a:p>
          <a:p>
            <a:pPr lvl="1"/>
            <a:r>
              <a:rPr lang="en-US" dirty="0"/>
              <a:t>Contrasting Beliefs Of The Religious</a:t>
            </a:r>
          </a:p>
          <a:p>
            <a:pPr lvl="1"/>
            <a:r>
              <a:rPr lang="en-US" dirty="0"/>
              <a:t>Does It Matter? </a:t>
            </a:r>
          </a:p>
          <a:p>
            <a:pPr lvl="1"/>
            <a:r>
              <a:rPr lang="en-US" dirty="0"/>
              <a:t>Where Is Our Focus</a:t>
            </a:r>
          </a:p>
          <a:p>
            <a:pPr lvl="2"/>
            <a:r>
              <a:rPr lang="en-US" dirty="0"/>
              <a:t>Spiritual Growth</a:t>
            </a:r>
          </a:p>
          <a:p>
            <a:pPr lvl="2"/>
            <a:r>
              <a:rPr lang="en-US" dirty="0"/>
              <a:t>Nature Of God, Jesus, &amp; Holy Spirit</a:t>
            </a:r>
          </a:p>
          <a:p>
            <a:pPr lvl="2"/>
            <a:r>
              <a:rPr lang="en-US" dirty="0"/>
              <a:t>Remembering</a:t>
            </a:r>
          </a:p>
          <a:p>
            <a:pPr lvl="2"/>
            <a:r>
              <a:rPr lang="en-US" dirty="0"/>
              <a:t>Salvation Issues</a:t>
            </a:r>
          </a:p>
          <a:p>
            <a:pPr lvl="2"/>
            <a:r>
              <a:rPr lang="en-US" dirty="0"/>
              <a:t>World View Issues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754407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In Action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893ED7-A626-42DA-8DC9-ECE9EE13A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Faith</a:t>
            </a:r>
          </a:p>
          <a:p>
            <a:pPr lvl="1"/>
            <a:r>
              <a:rPr lang="en-US" dirty="0"/>
              <a:t>Eph 2:8-10, For by grace are ye saved through faith</a:t>
            </a:r>
          </a:p>
          <a:p>
            <a:pPr lvl="1"/>
            <a:r>
              <a:rPr lang="en-US" dirty="0"/>
              <a:t>Heb 11:6, But without faith it is impossible to please him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Salvation</a:t>
            </a:r>
          </a:p>
        </p:txBody>
      </p:sp>
    </p:spTree>
    <p:extLst>
      <p:ext uri="{BB962C8B-B14F-4D97-AF65-F5344CB8AC3E}">
        <p14:creationId xmlns:p14="http://schemas.microsoft.com/office/powerpoint/2010/main" val="3871830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In Action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893ED7-A626-42DA-8DC9-ECE9EE13A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Gift of God</a:t>
            </a:r>
          </a:p>
          <a:p>
            <a:pPr lvl="1"/>
            <a:r>
              <a:rPr lang="en-US" dirty="0"/>
              <a:t>Eph 2:8-10, it is the gift of God... Not of works</a:t>
            </a:r>
          </a:p>
          <a:p>
            <a:pPr lvl="1"/>
            <a:r>
              <a:rPr lang="en-US" dirty="0"/>
              <a:t>Rom 5:15-19, “Free” Gift</a:t>
            </a:r>
          </a:p>
          <a:p>
            <a:pPr lvl="2"/>
            <a:r>
              <a:rPr lang="en-US" dirty="0"/>
              <a:t>“Gift”, 15 other locations</a:t>
            </a:r>
          </a:p>
          <a:p>
            <a:pPr lvl="3"/>
            <a:r>
              <a:rPr lang="en-US" dirty="0"/>
              <a:t>Implication is there is no “Cost” or Qualifications</a:t>
            </a:r>
          </a:p>
          <a:p>
            <a:pPr lvl="3"/>
            <a:r>
              <a:rPr lang="en-US" dirty="0"/>
              <a:t>Contrast Teachings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Salvation</a:t>
            </a:r>
          </a:p>
        </p:txBody>
      </p:sp>
    </p:spTree>
    <p:extLst>
      <p:ext uri="{BB962C8B-B14F-4D97-AF65-F5344CB8AC3E}">
        <p14:creationId xmlns:p14="http://schemas.microsoft.com/office/powerpoint/2010/main" val="4234899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In Action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893ED7-A626-42DA-8DC9-ECE9EE13A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God’s Gift Offered</a:t>
            </a:r>
          </a:p>
          <a:p>
            <a:pPr lvl="1"/>
            <a:r>
              <a:rPr lang="en-US" dirty="0"/>
              <a:t>2 Pet 3:9, Lord is...not willing that any should perish, but that all should come to repentance</a:t>
            </a:r>
          </a:p>
          <a:p>
            <a:pPr lvl="1"/>
            <a:r>
              <a:rPr lang="en-US" dirty="0"/>
              <a:t>1 Tim 2:4, Who will have all men to be saved</a:t>
            </a:r>
          </a:p>
          <a:p>
            <a:pPr lvl="1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Salvation</a:t>
            </a:r>
          </a:p>
        </p:txBody>
      </p:sp>
    </p:spTree>
    <p:extLst>
      <p:ext uri="{BB962C8B-B14F-4D97-AF65-F5344CB8AC3E}">
        <p14:creationId xmlns:p14="http://schemas.microsoft.com/office/powerpoint/2010/main" val="3029191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In Action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893ED7-A626-42DA-8DC9-ECE9EE13A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God’s Gift Accessed</a:t>
            </a:r>
          </a:p>
          <a:p>
            <a:pPr lvl="1"/>
            <a:r>
              <a:rPr lang="en-US" dirty="0"/>
              <a:t>Acts 2:38, Repent &amp; Be Baptized</a:t>
            </a:r>
          </a:p>
          <a:p>
            <a:pPr lvl="1"/>
            <a:r>
              <a:rPr lang="en-US" dirty="0"/>
              <a:t>Acts 22:16, Wash Away Sins</a:t>
            </a:r>
          </a:p>
          <a:p>
            <a:pPr lvl="1"/>
            <a:r>
              <a:rPr lang="en-US" dirty="0"/>
              <a:t>1 Pet 3:21, Baptism Saves Us</a:t>
            </a:r>
          </a:p>
          <a:p>
            <a:pPr lvl="1"/>
            <a:r>
              <a:rPr lang="en-US" dirty="0"/>
              <a:t>Qualifying</a:t>
            </a:r>
          </a:p>
          <a:p>
            <a:pPr lvl="2"/>
            <a:r>
              <a:rPr lang="en-US" dirty="0"/>
              <a:t>BY Faith We Are Saved</a:t>
            </a:r>
          </a:p>
          <a:p>
            <a:pPr lvl="2"/>
            <a:r>
              <a:rPr lang="en-US" dirty="0"/>
              <a:t>Not By: Faith “ONLY”</a:t>
            </a:r>
          </a:p>
          <a:p>
            <a:pPr lvl="3"/>
            <a:r>
              <a:rPr lang="en-US" dirty="0"/>
              <a:t>Jas 2:14-26</a:t>
            </a:r>
          </a:p>
          <a:p>
            <a:pPr lvl="3"/>
            <a:r>
              <a:rPr lang="en-US" dirty="0"/>
              <a:t>Mt 7:21-23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Salvation</a:t>
            </a:r>
          </a:p>
        </p:txBody>
      </p:sp>
    </p:spTree>
    <p:extLst>
      <p:ext uri="{BB962C8B-B14F-4D97-AF65-F5344CB8AC3E}">
        <p14:creationId xmlns:p14="http://schemas.microsoft.com/office/powerpoint/2010/main" val="1629412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In Action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893ED7-A626-42DA-8DC9-ECE9EE13A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Painting A Proper Portrait Of Salvation</a:t>
            </a:r>
          </a:p>
          <a:p>
            <a:pPr lvl="1"/>
            <a:r>
              <a:rPr lang="en-US" dirty="0"/>
              <a:t>By Faith</a:t>
            </a:r>
          </a:p>
          <a:p>
            <a:pPr lvl="1"/>
            <a:r>
              <a:rPr lang="en-US" dirty="0"/>
              <a:t>A Gift Of God</a:t>
            </a:r>
          </a:p>
          <a:p>
            <a:pPr lvl="2"/>
            <a:r>
              <a:rPr lang="en-US" dirty="0"/>
              <a:t>Gift Offered</a:t>
            </a:r>
          </a:p>
          <a:p>
            <a:pPr lvl="2"/>
            <a:r>
              <a:rPr lang="en-US" dirty="0"/>
              <a:t>Gift Access</a:t>
            </a:r>
          </a:p>
          <a:p>
            <a:pPr lvl="1"/>
            <a:r>
              <a:rPr lang="en-US" dirty="0"/>
              <a:t>About Initiation </a:t>
            </a:r>
          </a:p>
          <a:p>
            <a:pPr lvl="2"/>
            <a:r>
              <a:rPr lang="en-US" dirty="0"/>
              <a:t>A Start</a:t>
            </a:r>
          </a:p>
          <a:p>
            <a:pPr lvl="2"/>
            <a:r>
              <a:rPr lang="en-US" dirty="0"/>
              <a:t>A Mile Stone</a:t>
            </a:r>
          </a:p>
          <a:p>
            <a:pPr lvl="2"/>
            <a:r>
              <a:rPr lang="en-US" dirty="0"/>
              <a:t>A Step</a:t>
            </a:r>
          </a:p>
          <a:p>
            <a:pPr lvl="1"/>
            <a:r>
              <a:rPr lang="en-US" dirty="0"/>
              <a:t>About Spiritual Growth</a:t>
            </a:r>
          </a:p>
          <a:p>
            <a:pPr lvl="2"/>
            <a:r>
              <a:rPr lang="en-US" dirty="0"/>
              <a:t>Continual &amp; Perpetual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573325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In Action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893ED7-A626-42DA-8DC9-ECE9EE13A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Necessities of Salvation</a:t>
            </a:r>
          </a:p>
          <a:p>
            <a:pPr lvl="1"/>
            <a:r>
              <a:rPr lang="en-US" dirty="0"/>
              <a:t>God, Jesus, and The Holy Spirit </a:t>
            </a:r>
          </a:p>
          <a:p>
            <a:pPr lvl="1"/>
            <a:r>
              <a:rPr lang="en-US" dirty="0"/>
              <a:t>A Converts Response</a:t>
            </a:r>
          </a:p>
          <a:p>
            <a:pPr lvl="2"/>
            <a:r>
              <a:rPr lang="en-US" dirty="0"/>
              <a:t>Heb 11:6, Faith</a:t>
            </a:r>
          </a:p>
          <a:p>
            <a:pPr lvl="2"/>
            <a:r>
              <a:rPr lang="en-US" dirty="0"/>
              <a:t>Acts 2:38, Acts 22:16, 1 Pet 3:21, Baptism</a:t>
            </a:r>
          </a:p>
          <a:p>
            <a:pPr lvl="2"/>
            <a:r>
              <a:rPr lang="en-US" dirty="0"/>
              <a:t>Saving Faith NECESITATES Action</a:t>
            </a:r>
          </a:p>
          <a:p>
            <a:pPr lvl="2"/>
            <a:r>
              <a:rPr lang="en-US" dirty="0"/>
              <a:t>Faith Only is Not Taught</a:t>
            </a:r>
          </a:p>
          <a:p>
            <a:pPr lvl="3"/>
            <a:r>
              <a:rPr lang="en-US" dirty="0"/>
              <a:t>Mt 7:21-23, Jas 2:10-26</a:t>
            </a:r>
          </a:p>
          <a:p>
            <a:pPr lvl="1"/>
            <a:r>
              <a:rPr lang="en-US" dirty="0"/>
              <a:t>Doctrine Matters</a:t>
            </a:r>
          </a:p>
          <a:p>
            <a:pPr lvl="2"/>
            <a:r>
              <a:rPr lang="en-US" dirty="0"/>
              <a:t>Acts 19:1-5, Ephesians baptized by John </a:t>
            </a:r>
            <a:r>
              <a:rPr lang="en-US"/>
              <a:t>The Baptizer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388933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In Action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46EB3E-13C7-4892-8693-CC084B390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God </a:t>
            </a:r>
            <a:r>
              <a:rPr lang="en-US"/>
              <a:t>Is The </a:t>
            </a:r>
            <a:r>
              <a:rPr lang="en-US" dirty="0"/>
              <a:t>Judge</a:t>
            </a:r>
          </a:p>
          <a:p>
            <a:pPr lvl="1"/>
            <a:r>
              <a:rPr lang="en-US" dirty="0"/>
              <a:t>2 Pet 3:9-11, The Lord ... is longsuffering ...not willing that any should perish, but that all should come to repentance.</a:t>
            </a:r>
          </a:p>
          <a:p>
            <a:pPr lvl="2"/>
            <a:r>
              <a:rPr lang="en-US" dirty="0"/>
              <a:t>11 Seeing then that all these things shall be dissolved, what manner of persons ought ye to be in all holy conversation and godliness  </a:t>
            </a:r>
          </a:p>
        </p:txBody>
      </p:sp>
    </p:spTree>
    <p:extLst>
      <p:ext uri="{BB962C8B-B14F-4D97-AF65-F5344CB8AC3E}">
        <p14:creationId xmlns:p14="http://schemas.microsoft.com/office/powerpoint/2010/main" val="37029613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2013</TotalTime>
  <Words>358</Words>
  <Application>Microsoft Office PowerPoint</Application>
  <PresentationFormat>On-screen Show (4:3)</PresentationFormat>
  <Paragraphs>79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Aharoni</vt:lpstr>
      <vt:lpstr>Arial</vt:lpstr>
      <vt:lpstr>Calibri</vt:lpstr>
      <vt:lpstr>Calibri Light</vt:lpstr>
      <vt:lpstr>Wingdings</vt:lpstr>
      <vt:lpstr>Retrospect</vt:lpstr>
      <vt:lpstr>Faith In Action</vt:lpstr>
      <vt:lpstr>Faith In Action</vt:lpstr>
      <vt:lpstr>Faith In Action</vt:lpstr>
      <vt:lpstr>Faith In Action</vt:lpstr>
      <vt:lpstr>Faith In Action</vt:lpstr>
      <vt:lpstr>Faith In Action</vt:lpstr>
      <vt:lpstr>Faith In Action</vt:lpstr>
      <vt:lpstr>Faith In Action</vt:lpstr>
      <vt:lpstr>Faith In Action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Faith In Action</dc:title>
  <dc:creator>CountryBoy</dc:creator>
  <cp:lastModifiedBy>Ross Ward</cp:lastModifiedBy>
  <cp:revision>451</cp:revision>
  <dcterms:created xsi:type="dcterms:W3CDTF">2005-05-14T13:55:04Z</dcterms:created>
  <dcterms:modified xsi:type="dcterms:W3CDTF">2022-05-16T01:39:20Z</dcterms:modified>
</cp:coreProperties>
</file>