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1"/>
  </p:notesMasterIdLst>
  <p:sldIdLst>
    <p:sldId id="275" r:id="rId2"/>
    <p:sldId id="276" r:id="rId3"/>
    <p:sldId id="291" r:id="rId4"/>
    <p:sldId id="285" r:id="rId5"/>
    <p:sldId id="288" r:id="rId6"/>
    <p:sldId id="287" r:id="rId7"/>
    <p:sldId id="289" r:id="rId8"/>
    <p:sldId id="290" r:id="rId9"/>
    <p:sldId id="284" r:id="rId10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503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5/15/2022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879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503" y="8916879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4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13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0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96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1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78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8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5500" y="1219200"/>
            <a:ext cx="4953000" cy="3203448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953000"/>
            <a:ext cx="75438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199" cy="4724400"/>
          </a:xfrm>
        </p:spPr>
        <p:txBody>
          <a:bodyPr/>
          <a:lstStyle>
            <a:lvl1pPr>
              <a:lnSpc>
                <a:spcPct val="100000"/>
              </a:lnSpc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 anchor="t">
            <a:noAutofit/>
          </a:bodyPr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51911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302860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pic>
        <p:nvPicPr>
          <p:cNvPr id="6" name="Picture 5" descr="A picture containing hand, holding&#10;&#10;Description automatically generated">
            <a:extLst>
              <a:ext uri="{FF2B5EF4-FFF2-40B4-BE49-F238E27FC236}">
                <a16:creationId xmlns:a16="http://schemas.microsoft.com/office/drawing/2014/main" id="{37107AEA-3873-43E6-9A29-9D9382CA9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95" y="4274820"/>
            <a:ext cx="3038094" cy="260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38200" y="12954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</p:sldLayoutIdLst>
  <p:transition>
    <p:fade thruBlk="1"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r>
              <a:rPr lang="en-US" dirty="0"/>
              <a:t>
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Ef 2:4-10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doctrina</a:t>
            </a:r>
            <a:endParaRPr lang="en-US" dirty="0"/>
          </a:p>
          <a:p>
            <a:pPr lvl="1"/>
            <a:r>
              <a:rPr lang="es-ES" dirty="0"/>
              <a:t>Creencias Contrastantes De Los Religiosos</a:t>
            </a:r>
          </a:p>
          <a:p>
            <a:pPr lvl="1"/>
            <a:r>
              <a:rPr lang="es-ES" dirty="0"/>
              <a:t>¿Importa?</a:t>
            </a:r>
          </a:p>
          <a:p>
            <a:pPr lvl="1"/>
            <a:r>
              <a:rPr lang="es-ES" dirty="0"/>
              <a:t>¿Dónde Está Nuestro Enfoque?</a:t>
            </a:r>
          </a:p>
          <a:p>
            <a:pPr lvl="2"/>
            <a:r>
              <a:rPr lang="es-ES" dirty="0"/>
              <a:t>Crecimiento Espiritual</a:t>
            </a:r>
          </a:p>
          <a:p>
            <a:pPr lvl="2"/>
            <a:r>
              <a:rPr lang="es-ES" dirty="0"/>
              <a:t>Naturaleza De Dios, Jesús Y Espíritu Santo</a:t>
            </a:r>
          </a:p>
          <a:p>
            <a:pPr lvl="2"/>
            <a:r>
              <a:rPr lang="es-ES" dirty="0"/>
              <a:t>Recordar</a:t>
            </a:r>
          </a:p>
          <a:p>
            <a:pPr lvl="2"/>
            <a:r>
              <a:rPr lang="es-ES" dirty="0"/>
              <a:t>Problemas De Salvación</a:t>
            </a:r>
          </a:p>
          <a:p>
            <a:pPr lvl="2"/>
            <a:r>
              <a:rPr lang="es-ES" dirty="0"/>
              <a:t>Problemas De Visión Del Mundo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Por </a:t>
            </a:r>
            <a:r>
              <a:rPr lang="es-ES" dirty="0"/>
              <a:t>Medio De La </a:t>
            </a:r>
            <a:r>
              <a:rPr lang="en-US" dirty="0"/>
              <a:t>Fe</a:t>
            </a:r>
          </a:p>
          <a:p>
            <a:pPr lvl="1"/>
            <a:r>
              <a:rPr lang="en-US" dirty="0"/>
              <a:t>Ef 2:8-10, </a:t>
            </a:r>
            <a:r>
              <a:rPr lang="es-ES" dirty="0"/>
              <a:t>Porque por gracia ustedes han sido salvados por medio de la fe, </a:t>
            </a:r>
            <a:endParaRPr lang="en-US" dirty="0"/>
          </a:p>
          <a:p>
            <a:pPr lvl="1"/>
            <a:r>
              <a:rPr lang="en-US" dirty="0"/>
              <a:t>Heb 11:6, </a:t>
            </a:r>
            <a:r>
              <a:rPr lang="es-ES" dirty="0"/>
              <a:t>Y sin fe es imposible agradar a Dios.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83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Una </a:t>
            </a:r>
            <a:r>
              <a:rPr lang="en-US" dirty="0" err="1"/>
              <a:t>Dádiva</a:t>
            </a:r>
            <a:r>
              <a:rPr lang="en-US" dirty="0"/>
              <a:t> De Dios</a:t>
            </a:r>
          </a:p>
          <a:p>
            <a:pPr lvl="1"/>
            <a:r>
              <a:rPr lang="en-US" dirty="0"/>
              <a:t>Ef 2:8-10, </a:t>
            </a:r>
            <a:r>
              <a:rPr lang="es-ES" dirty="0"/>
              <a:t>sino que es don de Dios</a:t>
            </a:r>
            <a:r>
              <a:rPr lang="en-US" dirty="0"/>
              <a:t>... no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obras</a:t>
            </a:r>
            <a:endParaRPr lang="en-US" dirty="0"/>
          </a:p>
          <a:p>
            <a:pPr lvl="1"/>
            <a:r>
              <a:rPr lang="en-US" dirty="0"/>
              <a:t>Rom 5:15-19, Con El </a:t>
            </a:r>
            <a:r>
              <a:rPr lang="en-US" dirty="0" err="1"/>
              <a:t>Dádiva</a:t>
            </a:r>
            <a:endParaRPr lang="en-US" dirty="0"/>
          </a:p>
          <a:p>
            <a:pPr lvl="2"/>
            <a:r>
              <a:rPr lang="en-US" dirty="0"/>
              <a:t>KJV Ingles </a:t>
            </a:r>
            <a:r>
              <a:rPr lang="en-US" dirty="0" err="1"/>
              <a:t>Insertos</a:t>
            </a:r>
            <a:r>
              <a:rPr lang="en-US" dirty="0"/>
              <a:t>: Gratis</a:t>
            </a:r>
          </a:p>
          <a:p>
            <a:pPr lvl="2"/>
            <a:r>
              <a:rPr lang="en-US" dirty="0"/>
              <a:t>Solo “</a:t>
            </a:r>
            <a:r>
              <a:rPr lang="en-US" dirty="0" err="1"/>
              <a:t>Dádiva</a:t>
            </a:r>
            <a:r>
              <a:rPr lang="en-US" dirty="0"/>
              <a:t>”, 15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Ubicaciones</a:t>
            </a:r>
            <a:endParaRPr lang="en-US" dirty="0"/>
          </a:p>
          <a:p>
            <a:pPr lvl="3"/>
            <a:r>
              <a:rPr lang="es-ES" dirty="0"/>
              <a:t>La Implicación Es Que No Hay "Costo" O Calificaciones
</a:t>
            </a:r>
            <a:r>
              <a:rPr lang="en-US" dirty="0" err="1"/>
              <a:t>Enseñanzas</a:t>
            </a:r>
            <a:r>
              <a:rPr lang="en-US" dirty="0"/>
              <a:t> De </a:t>
            </a:r>
            <a:r>
              <a:rPr lang="en-US" dirty="0" err="1"/>
              <a:t>Contraste</a:t>
            </a:r>
            <a:r>
              <a:rPr lang="en-US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9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 </a:t>
            </a:r>
            <a:r>
              <a:rPr lang="en-US" dirty="0" err="1"/>
              <a:t>Dádiva</a:t>
            </a:r>
            <a:r>
              <a:rPr lang="es-ES" dirty="0"/>
              <a:t> De Dios Ofrecido</a:t>
            </a:r>
          </a:p>
          <a:p>
            <a:pPr lvl="1"/>
            <a:r>
              <a:rPr lang="en-US" dirty="0"/>
              <a:t>2 Pet 3:9, El </a:t>
            </a:r>
            <a:r>
              <a:rPr lang="en-US" dirty="0" err="1"/>
              <a:t>Señor</a:t>
            </a:r>
            <a:r>
              <a:rPr lang="en-US" dirty="0"/>
              <a:t> es...</a:t>
            </a:r>
            <a:r>
              <a:rPr lang="es-ES" dirty="0"/>
              <a:t> no queriendo que nadie perezca, sino que todos vengan al arrepentimiento.</a:t>
            </a:r>
            <a:endParaRPr lang="en-US" dirty="0"/>
          </a:p>
          <a:p>
            <a:pPr lvl="1"/>
            <a:r>
              <a:rPr lang="en-US" dirty="0"/>
              <a:t>1 Tim 2:4, </a:t>
            </a:r>
            <a:r>
              <a:rPr lang="es-ES" dirty="0"/>
              <a:t>el cual quiere que todos los hombres sean salvos y vengan al pleno conocimiento de la verdad.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9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Se Accede Al </a:t>
            </a:r>
            <a:r>
              <a:rPr lang="en-US" dirty="0" err="1"/>
              <a:t>Dádiva</a:t>
            </a:r>
            <a:r>
              <a:rPr lang="es-ES" dirty="0"/>
              <a:t> De Dios</a:t>
            </a:r>
          </a:p>
          <a:p>
            <a:pPr lvl="1"/>
            <a:r>
              <a:rPr lang="en-US" dirty="0" err="1"/>
              <a:t>Hec</a:t>
            </a:r>
            <a:r>
              <a:rPr lang="en-US" dirty="0"/>
              <a:t> 2:38, </a:t>
            </a:r>
            <a:r>
              <a:rPr lang="en-US" dirty="0" err="1"/>
              <a:t>Arrepiéntanse</a:t>
            </a:r>
            <a:r>
              <a:rPr lang="en-US" dirty="0"/>
              <a:t> y </a:t>
            </a:r>
            <a:r>
              <a:rPr lang="en-US" dirty="0" err="1"/>
              <a:t>sean</a:t>
            </a:r>
            <a:r>
              <a:rPr lang="en-US" dirty="0"/>
              <a:t> </a:t>
            </a:r>
            <a:r>
              <a:rPr lang="en-US" dirty="0" err="1"/>
              <a:t>bautizados</a:t>
            </a:r>
            <a:endParaRPr lang="en-US" dirty="0"/>
          </a:p>
          <a:p>
            <a:pPr lvl="1"/>
            <a:r>
              <a:rPr lang="en-US" dirty="0" err="1"/>
              <a:t>Hec</a:t>
            </a:r>
            <a:r>
              <a:rPr lang="en-US" dirty="0"/>
              <a:t> 22:16, </a:t>
            </a:r>
            <a:r>
              <a:rPr lang="es-ES" dirty="0"/>
              <a:t>Bautízate, y lava tus pecados </a:t>
            </a:r>
            <a:endParaRPr lang="en-US" dirty="0"/>
          </a:p>
          <a:p>
            <a:pPr lvl="1"/>
            <a:r>
              <a:rPr lang="en-US" dirty="0"/>
              <a:t>1 Pet 3:21, </a:t>
            </a:r>
            <a:r>
              <a:rPr lang="es-ES" dirty="0"/>
              <a:t>El bautismo ahora los salva a ustedes</a:t>
            </a:r>
            <a:endParaRPr lang="en-US" dirty="0"/>
          </a:p>
          <a:p>
            <a:pPr lvl="1"/>
            <a:r>
              <a:rPr lang="en-US" dirty="0" err="1"/>
              <a:t>Calificativo</a:t>
            </a:r>
            <a:endParaRPr lang="en-US" dirty="0"/>
          </a:p>
          <a:p>
            <a:pPr lvl="2"/>
            <a:r>
              <a:rPr lang="en-US" dirty="0"/>
              <a:t>POR FE </a:t>
            </a:r>
            <a:r>
              <a:rPr lang="en-US" dirty="0" err="1"/>
              <a:t>Somos</a:t>
            </a:r>
            <a:r>
              <a:rPr lang="en-US" dirty="0"/>
              <a:t> Salvos
No Por: Fe "SOLAMENTE“</a:t>
            </a:r>
          </a:p>
          <a:p>
            <a:pPr lvl="3"/>
            <a:r>
              <a:rPr lang="en-US" dirty="0"/>
              <a:t>Stg 2:14-26</a:t>
            </a:r>
          </a:p>
          <a:p>
            <a:pPr lvl="3"/>
            <a:r>
              <a:rPr lang="en-US" dirty="0"/>
              <a:t>Mt 7:21-23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41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Pintar Un Retrato Apropiado De La Salvación</a:t>
            </a:r>
          </a:p>
          <a:p>
            <a:pPr lvl="1"/>
            <a:r>
              <a:rPr lang="en-US" dirty="0"/>
              <a:t>Por Fe</a:t>
            </a:r>
          </a:p>
          <a:p>
            <a:pPr lvl="1"/>
            <a:r>
              <a:rPr lang="en-US" dirty="0"/>
              <a:t>Una </a:t>
            </a:r>
            <a:r>
              <a:rPr lang="en-US" dirty="0" err="1"/>
              <a:t>Dádiva</a:t>
            </a:r>
            <a:r>
              <a:rPr lang="en-US" dirty="0"/>
              <a:t> De Dios</a:t>
            </a:r>
          </a:p>
          <a:p>
            <a:pPr lvl="2"/>
            <a:r>
              <a:rPr lang="en-US" dirty="0" err="1"/>
              <a:t>Dádiva</a:t>
            </a:r>
            <a:r>
              <a:rPr lang="en-US" dirty="0"/>
              <a:t> </a:t>
            </a:r>
            <a:r>
              <a:rPr lang="en-US" dirty="0" err="1"/>
              <a:t>Ofrecido</a:t>
            </a:r>
            <a:r>
              <a:rPr lang="en-US" dirty="0"/>
              <a:t>
</a:t>
            </a:r>
            <a:r>
              <a:rPr lang="en-US" dirty="0" err="1"/>
              <a:t>Acceso</a:t>
            </a:r>
            <a:r>
              <a:rPr lang="en-US" dirty="0"/>
              <a:t> De </a:t>
            </a:r>
            <a:r>
              <a:rPr lang="en-US" dirty="0" err="1"/>
              <a:t>Dádiva</a:t>
            </a:r>
            <a:endParaRPr lang="en-US" dirty="0"/>
          </a:p>
          <a:p>
            <a:pPr lvl="1"/>
            <a:r>
              <a:rPr lang="en-US" dirty="0" err="1"/>
              <a:t>Acerca</a:t>
            </a:r>
            <a:r>
              <a:rPr lang="en-US" dirty="0"/>
              <a:t> De La </a:t>
            </a:r>
            <a:r>
              <a:rPr lang="en-US" dirty="0" err="1"/>
              <a:t>Iniciación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Un </a:t>
            </a:r>
            <a:r>
              <a:rPr lang="en-US" dirty="0" err="1"/>
              <a:t>Comienzo</a:t>
            </a:r>
            <a:r>
              <a:rPr lang="en-US" dirty="0"/>
              <a:t>
Piedra De Una Milla
Un Paso</a:t>
            </a:r>
          </a:p>
          <a:p>
            <a:pPr lvl="1"/>
            <a:r>
              <a:rPr lang="es-ES" dirty="0"/>
              <a:t>Acerca Del Crecimiento Espiritual</a:t>
            </a:r>
          </a:p>
          <a:p>
            <a:pPr lvl="2"/>
            <a:r>
              <a:rPr lang="es-ES" dirty="0"/>
              <a:t>Continuo Y Perpetuo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325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Necesidades</a:t>
            </a:r>
            <a:r>
              <a:rPr lang="en-US" dirty="0"/>
              <a:t> de </a:t>
            </a:r>
            <a:r>
              <a:rPr lang="en-US" dirty="0" err="1"/>
              <a:t>salvación</a:t>
            </a:r>
            <a:endParaRPr lang="en-US" dirty="0"/>
          </a:p>
          <a:p>
            <a:pPr lvl="1"/>
            <a:r>
              <a:rPr lang="es-ES" dirty="0"/>
              <a:t>Dios, Jesús Y El Espíritu Santo 
</a:t>
            </a:r>
            <a:r>
              <a:rPr lang="en-US" dirty="0"/>
              <a:t>Una Respuesta De </a:t>
            </a:r>
            <a:r>
              <a:rPr lang="en-US" dirty="0" err="1"/>
              <a:t>Conversión</a:t>
            </a:r>
            <a:endParaRPr lang="en-US" dirty="0"/>
          </a:p>
          <a:p>
            <a:pPr lvl="2"/>
            <a:r>
              <a:rPr lang="en-US" dirty="0"/>
              <a:t>Heb 11:6, Fe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2:38, Acts 22:16, 1 Pet 3:21, </a:t>
            </a:r>
            <a:r>
              <a:rPr lang="en-US" dirty="0" err="1"/>
              <a:t>Bautismo</a:t>
            </a:r>
            <a:endParaRPr lang="en-US" dirty="0"/>
          </a:p>
          <a:p>
            <a:pPr lvl="2"/>
            <a:r>
              <a:rPr lang="es-ES" dirty="0"/>
              <a:t>Acción De La Fe Salvadora NECESITATES
Sólo La Fe No Se Enseña</a:t>
            </a:r>
            <a:endParaRPr lang="en-US" dirty="0"/>
          </a:p>
          <a:p>
            <a:pPr lvl="3"/>
            <a:r>
              <a:rPr lang="en-US" dirty="0"/>
              <a:t>Mt 7:21-23, Stg 2:10-26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Doctrina</a:t>
            </a:r>
            <a:r>
              <a:rPr lang="en-US" dirty="0"/>
              <a:t> </a:t>
            </a:r>
            <a:r>
              <a:rPr lang="en-US" dirty="0" err="1"/>
              <a:t>Importa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19:1-5, </a:t>
            </a:r>
            <a:r>
              <a:rPr lang="es-ES" dirty="0"/>
              <a:t>Efesios Bautizados Por Juan El Bautista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3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Dios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juez</a:t>
            </a:r>
            <a:endParaRPr lang="en-US" dirty="0"/>
          </a:p>
          <a:p>
            <a:pPr lvl="1"/>
            <a:r>
              <a:rPr lang="en-US" dirty="0"/>
              <a:t>2 Pet 3:9-11, El </a:t>
            </a:r>
            <a:r>
              <a:rPr lang="en-US" dirty="0" err="1"/>
              <a:t>Señor</a:t>
            </a:r>
            <a:r>
              <a:rPr lang="en-US" dirty="0"/>
              <a:t> ... </a:t>
            </a:r>
            <a:r>
              <a:rPr lang="es-ES" dirty="0"/>
              <a:t>sino que es paciente para con ustedes, no queriendo que nadie perezca, sino que todos vengan al arrepentimiento.</a:t>
            </a:r>
            <a:endParaRPr lang="en-US" dirty="0"/>
          </a:p>
          <a:p>
            <a:pPr lvl="2"/>
            <a:r>
              <a:rPr lang="en-US" dirty="0"/>
              <a:t>11 </a:t>
            </a:r>
            <a:r>
              <a:rPr lang="es-ES" dirty="0"/>
              <a:t>Puesto que todas estas cosas han de ser destruidas de esta manera, ¡qué clase de personas no deben ser ustedes en santa conducta y en piedad,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961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2037</TotalTime>
  <Words>432</Words>
  <Application>Microsoft Office PowerPoint</Application>
  <PresentationFormat>On-screen Show (4:3)</PresentationFormat>
  <Paragraphs>73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Wingdings</vt:lpstr>
      <vt:lpstr>Retrospect</vt:lpstr>
      <vt:lpstr>Fe En  Acción
</vt:lpstr>
      <vt:lpstr>Fe En  Acción</vt:lpstr>
      <vt:lpstr>Fe En  Acción</vt:lpstr>
      <vt:lpstr>Fe En  Acción</vt:lpstr>
      <vt:lpstr>Fe En  Acción</vt:lpstr>
      <vt:lpstr>Fe En  Acción</vt:lpstr>
      <vt:lpstr>Fe En  Acción</vt:lpstr>
      <vt:lpstr>Fe En  Acción</vt:lpstr>
      <vt:lpstr>Fe En Acción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 of the Lost</dc:title>
  <dc:creator>CountryBoy</dc:creator>
  <cp:lastModifiedBy>Ross Ward</cp:lastModifiedBy>
  <cp:revision>469</cp:revision>
  <cp:lastPrinted>2022-05-15T12:27:34Z</cp:lastPrinted>
  <dcterms:created xsi:type="dcterms:W3CDTF">2005-05-14T13:55:04Z</dcterms:created>
  <dcterms:modified xsi:type="dcterms:W3CDTF">2022-05-15T12:28:56Z</dcterms:modified>
</cp:coreProperties>
</file>