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4"/>
  </p:notesMasterIdLst>
  <p:sldIdLst>
    <p:sldId id="256" r:id="rId2"/>
    <p:sldId id="275" r:id="rId3"/>
    <p:sldId id="276" r:id="rId4"/>
    <p:sldId id="277" r:id="rId5"/>
    <p:sldId id="285" r:id="rId6"/>
    <p:sldId id="278" r:id="rId7"/>
    <p:sldId id="279" r:id="rId8"/>
    <p:sldId id="280" r:id="rId9"/>
    <p:sldId id="282" r:id="rId10"/>
    <p:sldId id="281" r:id="rId11"/>
    <p:sldId id="284" r:id="rId12"/>
    <p:sldId id="283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88310" autoAdjust="0"/>
  </p:normalViewPr>
  <p:slideViewPr>
    <p:cSldViewPr snapToGrid="0">
      <p:cViewPr varScale="1">
        <p:scale>
          <a:sx n="80" d="100"/>
          <a:sy n="80" d="100"/>
        </p:scale>
        <p:origin x="16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0FCF2-CAFE-4D84-9910-5A3F357C224A}" type="datetimeFigureOut">
              <a:rPr lang="en-US" smtClean="0"/>
              <a:t>5/8/2022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A8FC2-5EA1-4E69-BE63-8E63924E8B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04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Seek, knock, ask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4A8FC2-5EA1-4E69-BE63-8E63924E8BA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092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Seek, knock, ask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4A8FC2-5EA1-4E69-BE63-8E63924E8B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398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72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8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CBBCF-8F22-4CB2-ABED-199FAFEEFE93}" type="datetime1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58636"/>
            <a:ext cx="7543801" cy="4901150"/>
          </a:xfrm>
        </p:spPr>
        <p:txBody>
          <a:bodyPr/>
          <a:lstStyle>
            <a:lvl1pPr marL="0" indent="0">
              <a:defRPr sz="3600" b="1"/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 sz="2400"/>
            </a:lvl3pPr>
            <a:lvl4pPr marL="1257300" indent="-234950">
              <a:buFont typeface="Wingdings" panose="05000000000000000000" pitchFamily="2" charset="2"/>
              <a:buChar char="§"/>
              <a:defRPr sz="2400"/>
            </a:lvl4pPr>
            <a:lvl5pPr marL="13192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83771-BBA2-4E20-9AAC-753B24CDA2EF}" type="datetime1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733895-F56C-49CE-8B7A-E3019BB3618E}"/>
              </a:ext>
            </a:extLst>
          </p:cNvPr>
          <p:cNvCxnSpPr/>
          <p:nvPr userDrawn="1"/>
        </p:nvCxnSpPr>
        <p:spPr>
          <a:xfrm>
            <a:off x="895149" y="1332596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85CC-000A-4EB5-B915-9235FC1E241D}" type="datetime1">
              <a:rPr lang="en-US" smtClean="0"/>
              <a:t>5/8/2022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A059-9F00-44B3-AF7C-4D3B4ACEA891}" type="datetime1">
              <a:rPr lang="en-US" smtClean="0"/>
              <a:t>5/8/2022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C77CC-0620-4DF6-A579-D0EE72F8F726}" type="datetime1">
              <a:rPr lang="en-US" smtClean="0"/>
              <a:t>5/8/2022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5190-0962-41B0-9ABA-B614A0FFCC21}" type="datetime1">
              <a:rPr lang="en-US" smtClean="0"/>
              <a:t>5/8/2022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 anchor="ctr">
            <a:normAutofit/>
          </a:bodyPr>
          <a:lstStyle>
            <a:lvl1pPr>
              <a:defRPr sz="48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5223" y="311727"/>
            <a:ext cx="5622521" cy="6513184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-3714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8001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</a:defRPr>
            </a:lvl3pPr>
            <a:lvl4pPr marL="11430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</a:defRPr>
            </a:lvl4pPr>
            <a:lvl5pPr marL="1485900" indent="-349250"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125BC2E-2F7B-49DB-ACE6-A4E4F0812AA3}" type="datetime1">
              <a:rPr lang="en-US" smtClean="0"/>
              <a:t>5/8/2022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964" y="6305203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1449805"/>
            <a:ext cx="259221" cy="311727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667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97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26AE63-5B15-4901-BC20-DD1796324A14}" type="datetime1">
              <a:rPr lang="en-US" smtClean="0"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hf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8956-1FB9-400A-9CD2-C6D4CC22C4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Celebrating </a:t>
            </a:r>
            <a:br>
              <a:rPr lang="en-US" dirty="0"/>
            </a:br>
            <a:r>
              <a:rPr lang="en-US" dirty="0"/>
              <a:t>Abilities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6A68F-89AD-425C-8262-A1C1AC5155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Rom 12:3-16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41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Celebrating </a:t>
            </a:r>
            <a:r>
              <a:rPr lang="en-US" dirty="0"/>
              <a:t>Abilities</a:t>
            </a:r>
            <a:endParaRPr lang="en-US" sz="4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Theme: Honoring One Another</a:t>
            </a:r>
          </a:p>
          <a:p>
            <a:pPr lvl="1"/>
            <a:r>
              <a:rPr lang="en-US" dirty="0"/>
              <a:t>Soberly Sandwich</a:t>
            </a:r>
          </a:p>
          <a:p>
            <a:pPr lvl="2"/>
            <a:r>
              <a:rPr lang="en-US" dirty="0"/>
              <a:t>Rom 12:3, not to think of himself more highly than he ought to think; but to think soberly </a:t>
            </a:r>
          </a:p>
          <a:p>
            <a:pPr lvl="2"/>
            <a:r>
              <a:rPr lang="en-US" dirty="0"/>
              <a:t>Rom 12:16, Mind not high things, but condescend to men of low estate. Be not wise in your own conceits. KJV</a:t>
            </a:r>
          </a:p>
          <a:p>
            <a:pPr lvl="3"/>
            <a:r>
              <a:rPr lang="en-US" dirty="0"/>
              <a:t>ESV: Do not be haughty, but associate with the lowly. Never be wise in your own sight.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93BAA93-60AF-401B-B1D9-5EE323E76041}"/>
              </a:ext>
            </a:extLst>
          </p:cNvPr>
          <p:cNvSpPr/>
          <p:nvPr/>
        </p:nvSpPr>
        <p:spPr>
          <a:xfrm>
            <a:off x="5955632" y="2100603"/>
            <a:ext cx="2033335" cy="39704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B72ED13-C0EB-406C-B38F-134F6B9D1036}"/>
              </a:ext>
            </a:extLst>
          </p:cNvPr>
          <p:cNvCxnSpPr>
            <a:cxnSpLocks/>
          </p:cNvCxnSpPr>
          <p:nvPr/>
        </p:nvCxnSpPr>
        <p:spPr>
          <a:xfrm>
            <a:off x="4174958" y="2100603"/>
            <a:ext cx="162426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9101D8E-DB73-4CA1-92D1-2893BB89024A}"/>
              </a:ext>
            </a:extLst>
          </p:cNvPr>
          <p:cNvCxnSpPr>
            <a:cxnSpLocks/>
          </p:cNvCxnSpPr>
          <p:nvPr/>
        </p:nvCxnSpPr>
        <p:spPr>
          <a:xfrm>
            <a:off x="5161547" y="4485911"/>
            <a:ext cx="2261937" cy="1699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07778E0-6F22-43BF-A680-46E93F192EDE}"/>
              </a:ext>
            </a:extLst>
          </p:cNvPr>
          <p:cNvCxnSpPr>
            <a:cxnSpLocks/>
          </p:cNvCxnSpPr>
          <p:nvPr/>
        </p:nvCxnSpPr>
        <p:spPr>
          <a:xfrm>
            <a:off x="5638801" y="1711582"/>
            <a:ext cx="322847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254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Celebrating </a:t>
            </a:r>
            <a:r>
              <a:rPr lang="en-US" dirty="0"/>
              <a:t>Abilities</a:t>
            </a:r>
            <a:endParaRPr lang="en-US" sz="4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Theme: Honoring One Another</a:t>
            </a:r>
          </a:p>
          <a:p>
            <a:pPr lvl="1"/>
            <a:r>
              <a:rPr lang="en-US" dirty="0"/>
              <a:t>God Originated</a:t>
            </a:r>
          </a:p>
          <a:p>
            <a:pPr lvl="2"/>
            <a:r>
              <a:rPr lang="en-US" dirty="0"/>
              <a:t>Rom 12:3, ...God hath dealt to every man the measure of faith.</a:t>
            </a:r>
          </a:p>
          <a:p>
            <a:pPr lvl="3"/>
            <a:r>
              <a:rPr lang="en-US" dirty="0"/>
              <a:t>Measures Of Faith </a:t>
            </a:r>
          </a:p>
          <a:p>
            <a:pPr lvl="4"/>
            <a:r>
              <a:rPr lang="en-US" dirty="0"/>
              <a:t>Resulted In Different Abilities</a:t>
            </a:r>
          </a:p>
          <a:p>
            <a:pPr lvl="4"/>
            <a:r>
              <a:rPr lang="en-US" dirty="0"/>
              <a:t>Faith Not Given</a:t>
            </a:r>
          </a:p>
          <a:p>
            <a:pPr lvl="3"/>
            <a:r>
              <a:rPr lang="en-US" dirty="0"/>
              <a:t>Abilities Give In Regard To Individual Faith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98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Celebrating Abilities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Vs. 3, Sober Minded</a:t>
            </a:r>
          </a:p>
          <a:p>
            <a:pPr lvl="1"/>
            <a:r>
              <a:rPr lang="en-US" dirty="0"/>
              <a:t>Proper Self Estimation</a:t>
            </a:r>
          </a:p>
          <a:p>
            <a:pPr lvl="2"/>
            <a:r>
              <a:rPr lang="en-US" dirty="0"/>
              <a:t>Not Haughty Or Proud</a:t>
            </a:r>
          </a:p>
          <a:p>
            <a:pPr lvl="2"/>
            <a:r>
              <a:rPr lang="en-US" dirty="0"/>
              <a:t>Neither Despondent, Downtrodden, Worthless</a:t>
            </a:r>
          </a:p>
          <a:p>
            <a:pPr lvl="2"/>
            <a:r>
              <a:rPr lang="en-US" dirty="0"/>
              <a:t>Sober</a:t>
            </a:r>
          </a:p>
          <a:p>
            <a:pPr lvl="3"/>
            <a:r>
              <a:rPr lang="en-US" dirty="0"/>
              <a:t>Able, Valuable, Self Worth!!</a:t>
            </a:r>
          </a:p>
          <a:p>
            <a:pPr lvl="3"/>
            <a:r>
              <a:rPr lang="en-US" dirty="0"/>
              <a:t>Respect Your Worth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Different Abilities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5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Celebrating Abilities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Vs. 4-8, Exercise Our Ability </a:t>
            </a:r>
          </a:p>
          <a:p>
            <a:pPr lvl="1"/>
            <a:r>
              <a:rPr lang="en-US" dirty="0"/>
              <a:t>12:6, Prophecy</a:t>
            </a:r>
          </a:p>
          <a:p>
            <a:pPr lvl="1"/>
            <a:r>
              <a:rPr lang="en-US" dirty="0"/>
              <a:t>12:7, Ministry</a:t>
            </a:r>
          </a:p>
          <a:p>
            <a:pPr lvl="1"/>
            <a:r>
              <a:rPr lang="en-US" dirty="0"/>
              <a:t>12:7, Teaches</a:t>
            </a:r>
          </a:p>
          <a:p>
            <a:pPr lvl="1"/>
            <a:r>
              <a:rPr lang="en-US" dirty="0"/>
              <a:t>12:8, Exhorts</a:t>
            </a:r>
          </a:p>
          <a:p>
            <a:pPr lvl="1"/>
            <a:r>
              <a:rPr lang="en-US" dirty="0"/>
              <a:t>12:8, Giveth</a:t>
            </a:r>
          </a:p>
          <a:p>
            <a:pPr lvl="1"/>
            <a:r>
              <a:rPr lang="en-US" dirty="0"/>
              <a:t>12:8, Rules</a:t>
            </a:r>
          </a:p>
          <a:p>
            <a:pPr lvl="1"/>
            <a:r>
              <a:rPr lang="en-US" dirty="0"/>
              <a:t>12:8, Shews Mercy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Different Abilities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0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Celebrating Abilities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Vs. 4-8, Exercise Our Ability </a:t>
            </a:r>
          </a:p>
          <a:p>
            <a:pPr lvl="1"/>
            <a:r>
              <a:rPr lang="en-US" dirty="0"/>
              <a:t>Discover</a:t>
            </a:r>
          </a:p>
          <a:p>
            <a:pPr lvl="1"/>
            <a:r>
              <a:rPr lang="en-US" dirty="0"/>
              <a:t>Develop</a:t>
            </a:r>
          </a:p>
          <a:p>
            <a:pPr lvl="1"/>
            <a:r>
              <a:rPr lang="en-US" dirty="0"/>
              <a:t>Perfect </a:t>
            </a:r>
          </a:p>
          <a:p>
            <a:pPr lvl="1"/>
            <a:r>
              <a:rPr lang="en-US" dirty="0"/>
              <a:t>Rinse – Repeat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Different Abilities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258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Celebrating Abilities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Vs. 9-10, Honoring One Another</a:t>
            </a:r>
          </a:p>
          <a:p>
            <a:pPr lvl="1"/>
            <a:r>
              <a:rPr lang="en-US" dirty="0"/>
              <a:t>Vs 10, In Honor Preferring One Another; KJV</a:t>
            </a:r>
          </a:p>
          <a:p>
            <a:pPr lvl="2"/>
            <a:r>
              <a:rPr lang="en-US" dirty="0"/>
              <a:t>ESV: Outdo One Another In Showing Honor.</a:t>
            </a:r>
          </a:p>
          <a:p>
            <a:pPr lvl="2"/>
            <a:r>
              <a:rPr lang="en-US" dirty="0"/>
              <a:t>ISV: Excel At Showing Respect For Each Other.</a:t>
            </a:r>
          </a:p>
          <a:p>
            <a:pPr lvl="2"/>
            <a:r>
              <a:rPr lang="en-US" dirty="0"/>
              <a:t>Foundation: Respect Ourselves </a:t>
            </a:r>
          </a:p>
          <a:p>
            <a:pPr lvl="3"/>
            <a:r>
              <a:rPr lang="en-US" dirty="0"/>
              <a:t>Able, Value, Worth</a:t>
            </a:r>
          </a:p>
          <a:p>
            <a:pPr lvl="2"/>
            <a:r>
              <a:rPr lang="en-US" dirty="0"/>
              <a:t>1 Cor 1-4, 12-14, Pitfalls Of Jealousy</a:t>
            </a:r>
          </a:p>
          <a:p>
            <a:pPr lvl="3"/>
            <a:r>
              <a:rPr lang="en-US" dirty="0"/>
              <a:t>The Haughty Or Proud</a:t>
            </a:r>
          </a:p>
          <a:p>
            <a:pPr lvl="3"/>
            <a:r>
              <a:rPr lang="en-US" dirty="0"/>
              <a:t>The Insecure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Different Abilities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69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Celebrating Abilities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Vs. 11-13, Exceling At Your Abilities </a:t>
            </a:r>
          </a:p>
          <a:p>
            <a:pPr lvl="1"/>
            <a:r>
              <a:rPr lang="en-US" dirty="0"/>
              <a:t>Vs. 11, Not slothful in business; fervent in spirit; serving the Lord;</a:t>
            </a:r>
          </a:p>
          <a:p>
            <a:pPr lvl="1"/>
            <a:r>
              <a:rPr lang="en-US" dirty="0"/>
              <a:t>12 Rejoicing in hope; patient in tribulation; continuing instant in prayer;</a:t>
            </a:r>
          </a:p>
          <a:p>
            <a:pPr lvl="1"/>
            <a:r>
              <a:rPr lang="en-US" dirty="0"/>
              <a:t>13 Distributing to the necessity of saints; given to hospitality.</a:t>
            </a:r>
          </a:p>
          <a:p>
            <a:pPr lvl="1"/>
            <a:r>
              <a:rPr lang="en-US" dirty="0"/>
              <a:t>Antonyms: Slothful, Minimalism, Lethargic, Inconsistent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Different Abilities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3BB121D-16DD-45EF-9BBD-654AFD9D454F}"/>
              </a:ext>
            </a:extLst>
          </p:cNvPr>
          <p:cNvSpPr/>
          <p:nvPr/>
        </p:nvSpPr>
        <p:spPr>
          <a:xfrm>
            <a:off x="3705726" y="1744581"/>
            <a:ext cx="1383632" cy="39704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FAECAEF-AD04-4676-A4E8-0933783CC37D}"/>
              </a:ext>
            </a:extLst>
          </p:cNvPr>
          <p:cNvSpPr/>
          <p:nvPr/>
        </p:nvSpPr>
        <p:spPr>
          <a:xfrm>
            <a:off x="4283242" y="2679034"/>
            <a:ext cx="1600200" cy="44717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4D5493-6229-4F8C-96A4-642B5750F051}"/>
              </a:ext>
            </a:extLst>
          </p:cNvPr>
          <p:cNvSpPr/>
          <p:nvPr/>
        </p:nvSpPr>
        <p:spPr>
          <a:xfrm>
            <a:off x="7251031" y="2679033"/>
            <a:ext cx="1383632" cy="44717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E0843BF-9B76-4BFD-ACB9-5DE9C9DAC599}"/>
              </a:ext>
            </a:extLst>
          </p:cNvPr>
          <p:cNvSpPr/>
          <p:nvPr/>
        </p:nvSpPr>
        <p:spPr>
          <a:xfrm>
            <a:off x="5638800" y="3147213"/>
            <a:ext cx="3228474" cy="39704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Celebrating Abilities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Vs. 14-16a, Harmony </a:t>
            </a:r>
          </a:p>
          <a:p>
            <a:pPr lvl="1"/>
            <a:r>
              <a:rPr lang="en-US" dirty="0"/>
              <a:t>Bless Them Which Persecute You</a:t>
            </a:r>
          </a:p>
          <a:p>
            <a:pPr lvl="1"/>
            <a:r>
              <a:rPr lang="en-US" dirty="0"/>
              <a:t>Rejoice With Them That Rejoice </a:t>
            </a:r>
          </a:p>
          <a:p>
            <a:pPr lvl="1"/>
            <a:r>
              <a:rPr lang="en-US" dirty="0"/>
              <a:t>Weep With Them That Weep</a:t>
            </a:r>
          </a:p>
          <a:p>
            <a:pPr lvl="1"/>
            <a:r>
              <a:rPr lang="en-US" dirty="0"/>
              <a:t>Be Of The Same Mind</a:t>
            </a:r>
          </a:p>
          <a:p>
            <a:pPr lvl="1"/>
            <a:r>
              <a:rPr lang="en-US" dirty="0"/>
              <a:t>Respect Others Ability</a:t>
            </a:r>
          </a:p>
          <a:p>
            <a:pPr lvl="2"/>
            <a:r>
              <a:rPr lang="en-US" dirty="0"/>
              <a:t>Different People - Different Abilities - One God</a:t>
            </a:r>
          </a:p>
          <a:p>
            <a:pPr lvl="2"/>
            <a:r>
              <a:rPr lang="en-US" dirty="0"/>
              <a:t>Encourage, Support, Honor, And Cheer On!</a:t>
            </a:r>
          </a:p>
          <a:p>
            <a:r>
              <a:rPr lang="en-US" dirty="0"/>
              <a:t>Without Competition </a:t>
            </a:r>
          </a:p>
          <a:p>
            <a:pPr lvl="1"/>
            <a:r>
              <a:rPr lang="en-US" dirty="0"/>
              <a:t>Everybody Has Worth</a:t>
            </a:r>
          </a:p>
          <a:p>
            <a:pPr lvl="1"/>
            <a:r>
              <a:rPr lang="en-US" dirty="0"/>
              <a:t>Resenting Others Abilities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Different Abilities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31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Celebrating Abilities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Rom 12:3-16</a:t>
            </a:r>
          </a:p>
          <a:p>
            <a:pPr lvl="1"/>
            <a:r>
              <a:rPr lang="en-US" dirty="0"/>
              <a:t>Theme: Honoring One Another</a:t>
            </a:r>
          </a:p>
          <a:p>
            <a:pPr lvl="2"/>
            <a:r>
              <a:rPr lang="en-US" dirty="0"/>
              <a:t>Soberly Sandwich</a:t>
            </a:r>
          </a:p>
          <a:p>
            <a:pPr lvl="2"/>
            <a:r>
              <a:rPr lang="en-US" dirty="0"/>
              <a:t>God Originated</a:t>
            </a:r>
          </a:p>
          <a:p>
            <a:pPr lvl="1"/>
            <a:r>
              <a:rPr lang="en-US" dirty="0"/>
              <a:t>Vs. 3, Sober Minded</a:t>
            </a:r>
          </a:p>
          <a:p>
            <a:pPr lvl="2"/>
            <a:r>
              <a:rPr lang="en-US" dirty="0"/>
              <a:t>Proper Self Estimation</a:t>
            </a:r>
          </a:p>
          <a:p>
            <a:pPr lvl="3"/>
            <a:r>
              <a:rPr lang="en-US" dirty="0"/>
              <a:t>Not Haughty Or Proud</a:t>
            </a:r>
          </a:p>
          <a:p>
            <a:pPr lvl="3"/>
            <a:r>
              <a:rPr lang="en-US" dirty="0"/>
              <a:t>Neither Despondent, Downtrodden, Worthless</a:t>
            </a:r>
          </a:p>
          <a:p>
            <a:pPr lvl="3"/>
            <a:r>
              <a:rPr lang="en-US" dirty="0"/>
              <a:t>Able, Valuable, Self Worth!!</a:t>
            </a:r>
          </a:p>
          <a:p>
            <a:pPr lvl="1"/>
            <a:r>
              <a:rPr lang="en-US" dirty="0"/>
              <a:t>Vs. 4-8, Exercise Our Ability</a:t>
            </a:r>
          </a:p>
          <a:p>
            <a:pPr lvl="2"/>
            <a:r>
              <a:rPr lang="en-US" dirty="0"/>
              <a:t>Discover</a:t>
            </a:r>
          </a:p>
          <a:p>
            <a:pPr lvl="2"/>
            <a:r>
              <a:rPr lang="en-US" dirty="0"/>
              <a:t>Develop</a:t>
            </a:r>
          </a:p>
          <a:p>
            <a:pPr lvl="2"/>
            <a:r>
              <a:rPr lang="en-US" dirty="0"/>
              <a:t>Perfect</a:t>
            </a:r>
          </a:p>
          <a:p>
            <a:pPr lvl="1"/>
            <a:r>
              <a:rPr lang="en-US" dirty="0"/>
              <a:t>Vs. 9-10, Honoring One Another</a:t>
            </a:r>
          </a:p>
          <a:p>
            <a:pPr lvl="1"/>
            <a:r>
              <a:rPr lang="en-US" dirty="0"/>
              <a:t>Vs. 11-13, Exceling At Our Abilities </a:t>
            </a:r>
          </a:p>
          <a:p>
            <a:pPr lvl="1"/>
            <a:r>
              <a:rPr lang="en-US" dirty="0"/>
              <a:t>Vs. 14-16a, Harmony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28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Celebrating Abilities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Let's Celebrate!!!</a:t>
            </a:r>
          </a:p>
          <a:p>
            <a:pPr lvl="1"/>
            <a:r>
              <a:rPr lang="en-US" dirty="0"/>
              <a:t>Respect Your Ability </a:t>
            </a:r>
          </a:p>
          <a:p>
            <a:pPr lvl="1"/>
            <a:r>
              <a:rPr lang="en-US" dirty="0"/>
              <a:t>Respect Others Ability</a:t>
            </a:r>
          </a:p>
          <a:p>
            <a:pPr lvl="2"/>
            <a:r>
              <a:rPr lang="en-US" dirty="0"/>
              <a:t>Different People - Different Abilities - One God</a:t>
            </a:r>
          </a:p>
          <a:p>
            <a:pPr lvl="2"/>
            <a:r>
              <a:rPr lang="en-US" dirty="0"/>
              <a:t>Encourage, Support, Cheer On!</a:t>
            </a:r>
          </a:p>
          <a:p>
            <a:r>
              <a:rPr lang="en-US" dirty="0"/>
              <a:t>Without Competition </a:t>
            </a:r>
          </a:p>
          <a:p>
            <a:pPr lvl="1"/>
            <a:r>
              <a:rPr lang="en-US" dirty="0"/>
              <a:t>Everybody Has Worth</a:t>
            </a:r>
          </a:p>
          <a:p>
            <a:pPr lvl="1"/>
            <a:r>
              <a:rPr lang="en-US" dirty="0"/>
              <a:t>Resenting Others Abilities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255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Celebrating Abilities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A60C4-462E-4E4D-882B-9D5B2F24D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Dealing With Criticism</a:t>
            </a:r>
          </a:p>
          <a:p>
            <a:pPr lvl="1"/>
            <a:r>
              <a:rPr lang="en-US" dirty="0"/>
              <a:t>Respect Your Ability</a:t>
            </a:r>
          </a:p>
          <a:p>
            <a:pPr lvl="2"/>
            <a:r>
              <a:rPr lang="en-US" dirty="0"/>
              <a:t>Nobody’s PERFECT!!!</a:t>
            </a:r>
          </a:p>
          <a:p>
            <a:pPr lvl="1"/>
            <a:r>
              <a:rPr lang="en-US" dirty="0"/>
              <a:t>Recognize Learning Resources </a:t>
            </a:r>
          </a:p>
          <a:p>
            <a:pPr lvl="2"/>
            <a:r>
              <a:rPr lang="en-US" dirty="0"/>
              <a:t>Personal Study</a:t>
            </a:r>
          </a:p>
          <a:p>
            <a:pPr lvl="2"/>
            <a:r>
              <a:rPr lang="en-US" dirty="0"/>
              <a:t>Lessons &amp; Classes</a:t>
            </a:r>
          </a:p>
          <a:p>
            <a:pPr lvl="2"/>
            <a:r>
              <a:rPr lang="en-US" dirty="0"/>
              <a:t>Gal 6:1, Spiritually Qualified</a:t>
            </a:r>
          </a:p>
          <a:p>
            <a:pPr lvl="1"/>
            <a:r>
              <a:rPr lang="en-US" dirty="0"/>
              <a:t>Destructive </a:t>
            </a:r>
          </a:p>
          <a:p>
            <a:pPr lvl="2"/>
            <a:r>
              <a:rPr lang="en-US" dirty="0"/>
              <a:t>Mt 7:1-20, References to the Pharisees</a:t>
            </a:r>
          </a:p>
          <a:p>
            <a:pPr lvl="3"/>
            <a:r>
              <a:rPr lang="en-US" dirty="0"/>
              <a:t>Hypocritic - Hypercritic</a:t>
            </a:r>
          </a:p>
          <a:p>
            <a:pPr lvl="4"/>
            <a:r>
              <a:rPr lang="en-US" dirty="0"/>
              <a:t>Dogs, Hogs, Evil Men (Give Rocks &amp; Serpents) Rotten Fruit, Ravaging Wolves. </a:t>
            </a:r>
          </a:p>
          <a:p>
            <a:pPr lvl="3"/>
            <a:r>
              <a:rPr lang="en-US" dirty="0"/>
              <a:t>“Social Distancing”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7FC932-DA37-4E49-87C5-5205A0EB3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386CB-9921-4BBC-B7CC-8D1E7608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39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566</TotalTime>
  <Words>579</Words>
  <Application>Microsoft Office PowerPoint</Application>
  <PresentationFormat>On-screen Show (4:3)</PresentationFormat>
  <Paragraphs>132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Retrospect</vt:lpstr>
      <vt:lpstr>Celebrating  Abilities</vt:lpstr>
      <vt:lpstr>Celebrating Abilities</vt:lpstr>
      <vt:lpstr>Celebrating Abilities</vt:lpstr>
      <vt:lpstr>Celebrating Abilities</vt:lpstr>
      <vt:lpstr>Celebrating Abilities</vt:lpstr>
      <vt:lpstr>Celebrating Abilities</vt:lpstr>
      <vt:lpstr>Celebrating Abilities</vt:lpstr>
      <vt:lpstr>Celebrating Abilities</vt:lpstr>
      <vt:lpstr>Celebrating Abilities</vt:lpstr>
      <vt:lpstr>Celebrating Abilities</vt:lpstr>
      <vt:lpstr>Celebrating Abilities</vt:lpstr>
      <vt:lpstr>Celebrating Abilities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Fruit of the Spirit</dc:title>
  <dc:creator>Ross Ward</dc:creator>
  <cp:lastModifiedBy>Ross Ward</cp:lastModifiedBy>
  <cp:revision>199</cp:revision>
  <dcterms:created xsi:type="dcterms:W3CDTF">2021-06-03T14:59:18Z</dcterms:created>
  <dcterms:modified xsi:type="dcterms:W3CDTF">2022-05-08T23:30:47Z</dcterms:modified>
</cp:coreProperties>
</file>