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"/>
  </p:notesMasterIdLst>
  <p:sldIdLst>
    <p:sldId id="256" r:id="rId2"/>
    <p:sldId id="275" r:id="rId3"/>
    <p:sldId id="276" r:id="rId4"/>
    <p:sldId id="277" r:id="rId5"/>
    <p:sldId id="285" r:id="rId6"/>
    <p:sldId id="278" r:id="rId7"/>
    <p:sldId id="279" r:id="rId8"/>
    <p:sldId id="280" r:id="rId9"/>
    <p:sldId id="282" r:id="rId10"/>
    <p:sldId id="281" r:id="rId11"/>
    <p:sldId id="284" r:id="rId12"/>
    <p:sldId id="28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Seek, knock, 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A8FC2-5EA1-4E69-BE63-8E63924E8B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92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Seek, knock, 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A8FC2-5EA1-4E69-BE63-8E63924E8B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98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485900" indent="-34925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5/8/2022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Rom 12:3-16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Tema: Honrarse Unos A Otros</a:t>
            </a:r>
          </a:p>
          <a:p>
            <a:pPr lvl="1"/>
            <a:r>
              <a:rPr lang="en-US" dirty="0" err="1"/>
              <a:t>Sándwich</a:t>
            </a:r>
            <a:r>
              <a:rPr lang="en-US" dirty="0"/>
              <a:t> </a:t>
            </a:r>
            <a:r>
              <a:rPr lang="en-US" dirty="0" err="1"/>
              <a:t>Sobrio</a:t>
            </a:r>
            <a:endParaRPr lang="en-US" dirty="0"/>
          </a:p>
          <a:p>
            <a:pPr lvl="2"/>
            <a:r>
              <a:rPr lang="en-US" dirty="0"/>
              <a:t>Rom 12:3, </a:t>
            </a:r>
            <a:r>
              <a:rPr lang="es-ES" dirty="0"/>
              <a:t>digo a cada uno de ustedes que no piense de sí mismo más de lo que debe pensar, sino que piense con buen juicio</a:t>
            </a:r>
            <a:endParaRPr lang="en-US" dirty="0"/>
          </a:p>
          <a:p>
            <a:pPr lvl="2"/>
            <a:r>
              <a:rPr lang="en-US" dirty="0"/>
              <a:t>Rom 12:16, </a:t>
            </a:r>
            <a:r>
              <a:rPr lang="es-ES" dirty="0"/>
              <a:t>No sean altivos en su pensar, sino condescendiendo con los humildes. No sean sabios en su propia opinión.</a:t>
            </a:r>
            <a:endParaRPr lang="en-US" dirty="0"/>
          </a:p>
          <a:p>
            <a:pPr lvl="3"/>
            <a:r>
              <a:rPr lang="en-US" dirty="0"/>
              <a:t>ESV: </a:t>
            </a:r>
            <a:r>
              <a:rPr lang="es-ES" dirty="0"/>
              <a:t>No seas altivo, sino </a:t>
            </a:r>
            <a:r>
              <a:rPr lang="es-ES" dirty="0" err="1"/>
              <a:t>asociate</a:t>
            </a:r>
            <a:r>
              <a:rPr lang="es-ES" dirty="0"/>
              <a:t> con los humildes. Nunca seas sabio a tu vista.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93BAA93-60AF-401B-B1D9-5EE323E76041}"/>
              </a:ext>
            </a:extLst>
          </p:cNvPr>
          <p:cNvSpPr/>
          <p:nvPr/>
        </p:nvSpPr>
        <p:spPr>
          <a:xfrm>
            <a:off x="4042610" y="2887821"/>
            <a:ext cx="992605" cy="39704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72ED13-C0EB-406C-B38F-134F6B9D1036}"/>
              </a:ext>
            </a:extLst>
          </p:cNvPr>
          <p:cNvCxnSpPr>
            <a:cxnSpLocks/>
          </p:cNvCxnSpPr>
          <p:nvPr/>
        </p:nvCxnSpPr>
        <p:spPr>
          <a:xfrm>
            <a:off x="5955632" y="2124666"/>
            <a:ext cx="21777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101D8E-DB73-4CA1-92D1-2893BB89024A}"/>
              </a:ext>
            </a:extLst>
          </p:cNvPr>
          <p:cNvCxnSpPr>
            <a:cxnSpLocks/>
          </p:cNvCxnSpPr>
          <p:nvPr/>
        </p:nvCxnSpPr>
        <p:spPr>
          <a:xfrm>
            <a:off x="5955632" y="3728006"/>
            <a:ext cx="288757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DF8BD2-6C31-4FCD-862D-CC6ACFBFBA6B}"/>
              </a:ext>
            </a:extLst>
          </p:cNvPr>
          <p:cNvCxnSpPr>
            <a:cxnSpLocks/>
          </p:cNvCxnSpPr>
          <p:nvPr/>
        </p:nvCxnSpPr>
        <p:spPr>
          <a:xfrm>
            <a:off x="4235116" y="2469571"/>
            <a:ext cx="389823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D98EB3-9D92-45F9-BF97-276CF3EB13D3}"/>
              </a:ext>
            </a:extLst>
          </p:cNvPr>
          <p:cNvCxnSpPr>
            <a:cxnSpLocks/>
          </p:cNvCxnSpPr>
          <p:nvPr/>
        </p:nvCxnSpPr>
        <p:spPr>
          <a:xfrm>
            <a:off x="4186989" y="4096974"/>
            <a:ext cx="99260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0BFDA58-C308-4B75-9AF1-FAE6EDE1B64D}"/>
              </a:ext>
            </a:extLst>
          </p:cNvPr>
          <p:cNvCxnSpPr>
            <a:cxnSpLocks/>
          </p:cNvCxnSpPr>
          <p:nvPr/>
        </p:nvCxnSpPr>
        <p:spPr>
          <a:xfrm>
            <a:off x="5035215" y="5272058"/>
            <a:ext cx="166637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Tema: Honrarse Unos A Otros</a:t>
            </a:r>
          </a:p>
          <a:p>
            <a:pPr lvl="1"/>
            <a:r>
              <a:rPr lang="en-US" dirty="0"/>
              <a:t>Dios Se </a:t>
            </a:r>
            <a:r>
              <a:rPr lang="en-US" dirty="0" err="1"/>
              <a:t>Originó</a:t>
            </a:r>
            <a:endParaRPr lang="en-US" dirty="0"/>
          </a:p>
          <a:p>
            <a:pPr lvl="2"/>
            <a:r>
              <a:rPr lang="en-US" dirty="0"/>
              <a:t>Rom 12:3, ...</a:t>
            </a:r>
            <a:r>
              <a:rPr lang="es-ES" dirty="0"/>
              <a:t> según la medida de fe que Dios ha distribuido a cada uno.</a:t>
            </a:r>
            <a:endParaRPr lang="en-US" dirty="0"/>
          </a:p>
          <a:p>
            <a:pPr lvl="3"/>
            <a:r>
              <a:rPr lang="es-ES" dirty="0"/>
              <a:t>Medidas De Fe</a:t>
            </a:r>
          </a:p>
          <a:p>
            <a:pPr lvl="4"/>
            <a:r>
              <a:rPr lang="es-ES" dirty="0"/>
              <a:t>Resultó En Diferentes Habilidades</a:t>
            </a:r>
          </a:p>
          <a:p>
            <a:pPr lvl="4"/>
            <a:r>
              <a:rPr lang="es-ES" dirty="0"/>
              <a:t>Fe No Dada</a:t>
            </a:r>
          </a:p>
          <a:p>
            <a:pPr lvl="3"/>
            <a:r>
              <a:rPr lang="es-ES" dirty="0"/>
              <a:t>Habilidades Dadas Con Respecto A La Fe Individual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989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3, </a:t>
            </a:r>
            <a:r>
              <a:rPr lang="es-ES" dirty="0"/>
              <a:t>Piense Con Buen Juicio</a:t>
            </a:r>
            <a:endParaRPr lang="en-US" dirty="0"/>
          </a:p>
          <a:p>
            <a:pPr lvl="1"/>
            <a:r>
              <a:rPr lang="es-ES" dirty="0" err="1"/>
              <a:t>Autoestimación</a:t>
            </a:r>
            <a:r>
              <a:rPr lang="es-ES" dirty="0"/>
              <a:t> Adecuada</a:t>
            </a:r>
          </a:p>
          <a:p>
            <a:pPr lvl="1"/>
            <a:r>
              <a:rPr lang="es-ES" dirty="0"/>
              <a:t>No Es Altivo Ni Orgulloso</a:t>
            </a:r>
          </a:p>
          <a:p>
            <a:pPr lvl="1"/>
            <a:r>
              <a:rPr lang="es-ES" dirty="0"/>
              <a:t>Ni Abatidos, Oprimidos, Sin Valor</a:t>
            </a:r>
          </a:p>
          <a:p>
            <a:pPr lvl="1"/>
            <a:r>
              <a:rPr lang="es-ES" dirty="0"/>
              <a:t>Sobrio</a:t>
            </a:r>
          </a:p>
          <a:p>
            <a:pPr lvl="2"/>
            <a:r>
              <a:rPr lang="es-ES" dirty="0"/>
              <a:t>¡¡Capaz, Valioso, Autoestima!!</a:t>
            </a:r>
          </a:p>
          <a:p>
            <a:pPr lvl="2"/>
            <a:r>
              <a:rPr lang="es-ES" dirty="0"/>
              <a:t>Respeta Tu Valor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Habilidades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0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4-8, </a:t>
            </a:r>
            <a:r>
              <a:rPr lang="es-ES" dirty="0"/>
              <a:t>Ejercitar Nuestra Capacidad </a:t>
            </a:r>
          </a:p>
          <a:p>
            <a:pPr lvl="1"/>
            <a:r>
              <a:rPr lang="es-ES" dirty="0"/>
              <a:t>12:6, Profecía</a:t>
            </a:r>
          </a:p>
          <a:p>
            <a:pPr lvl="1"/>
            <a:r>
              <a:rPr lang="es-ES" dirty="0"/>
              <a:t>12:7, Ministerio
12:7, Enseña</a:t>
            </a:r>
          </a:p>
          <a:p>
            <a:pPr lvl="1"/>
            <a:r>
              <a:rPr lang="es-ES" dirty="0"/>
              <a:t>12:8, Exhorta</a:t>
            </a:r>
          </a:p>
          <a:p>
            <a:pPr lvl="1"/>
            <a:r>
              <a:rPr lang="es-ES" dirty="0"/>
              <a:t>12:8, Da</a:t>
            </a:r>
          </a:p>
          <a:p>
            <a:pPr lvl="1"/>
            <a:r>
              <a:rPr lang="es-ES" dirty="0"/>
              <a:t>12:8, Dirige</a:t>
            </a:r>
          </a:p>
          <a:p>
            <a:pPr lvl="1"/>
            <a:r>
              <a:rPr lang="es-ES" dirty="0"/>
              <a:t>12:8, Derrama Misericordia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Habilidades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2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4-8, </a:t>
            </a:r>
            <a:r>
              <a:rPr lang="es-ES" dirty="0"/>
              <a:t>Ejercitar nuestra</a:t>
            </a:r>
          </a:p>
          <a:p>
            <a:r>
              <a:rPr lang="es-ES" dirty="0"/>
              <a:t>capacidad </a:t>
            </a:r>
          </a:p>
          <a:p>
            <a:pPr lvl="1"/>
            <a:r>
              <a:rPr lang="es-ES" dirty="0"/>
              <a:t>Descubrir</a:t>
            </a:r>
          </a:p>
          <a:p>
            <a:pPr lvl="1"/>
            <a:r>
              <a:rPr lang="es-ES" dirty="0"/>
              <a:t>Desarrollar</a:t>
            </a:r>
          </a:p>
          <a:p>
            <a:pPr lvl="1"/>
            <a:r>
              <a:rPr lang="es-ES" dirty="0"/>
              <a:t>Perfecto </a:t>
            </a:r>
          </a:p>
          <a:p>
            <a:pPr lvl="1"/>
            <a:r>
              <a:rPr lang="es-ES" dirty="0"/>
              <a:t>Enjuague – Repetir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Habilidades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258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9-10, </a:t>
            </a:r>
            <a:r>
              <a:rPr lang="en-US" dirty="0" err="1"/>
              <a:t>Honrándose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  <a:p>
            <a:pPr lvl="1"/>
            <a:r>
              <a:rPr lang="en-US" dirty="0"/>
              <a:t>Vs 10, </a:t>
            </a:r>
            <a:r>
              <a:rPr lang="es-ES" dirty="0"/>
              <a:t>Con Honra, Dándose Preferencia Unos A Otros</a:t>
            </a:r>
            <a:endParaRPr lang="en-US" dirty="0"/>
          </a:p>
          <a:p>
            <a:pPr lvl="2"/>
            <a:r>
              <a:rPr lang="en-US" dirty="0"/>
              <a:t>ESV: </a:t>
            </a:r>
            <a:r>
              <a:rPr lang="es-ES" dirty="0"/>
              <a:t>Superarse Unos A Otros En Mostrar Honor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ISV: </a:t>
            </a:r>
            <a:r>
              <a:rPr lang="es-ES" dirty="0"/>
              <a:t>Sobresalir En Mostrar Respeto Mutuo</a:t>
            </a:r>
            <a:r>
              <a:rPr lang="en-US" dirty="0"/>
              <a:t>.</a:t>
            </a:r>
          </a:p>
          <a:p>
            <a:pPr lvl="2"/>
            <a:r>
              <a:rPr lang="es-ES" dirty="0"/>
              <a:t>Fundamento: Respetarnos A Nosotros Mismos </a:t>
            </a:r>
          </a:p>
          <a:p>
            <a:pPr lvl="3"/>
            <a:r>
              <a:rPr lang="es-ES" dirty="0"/>
              <a:t>Capaz, Valor, Vale La Pena</a:t>
            </a:r>
            <a:endParaRPr lang="en-US" dirty="0"/>
          </a:p>
          <a:p>
            <a:pPr lvl="2"/>
            <a:r>
              <a:rPr lang="en-US" dirty="0"/>
              <a:t>1 Cor 1-4, 12-14, </a:t>
            </a:r>
            <a:r>
              <a:rPr lang="en-US" dirty="0" err="1"/>
              <a:t>Trampas</a:t>
            </a:r>
            <a:r>
              <a:rPr lang="en-US" dirty="0"/>
              <a:t> De Los </a:t>
            </a:r>
            <a:r>
              <a:rPr lang="en-US" dirty="0" err="1"/>
              <a:t>Celos</a:t>
            </a:r>
            <a:endParaRPr lang="en-US" dirty="0"/>
          </a:p>
          <a:p>
            <a:pPr lvl="3"/>
            <a:r>
              <a:rPr lang="es-ES" dirty="0"/>
              <a:t>El Altivo O Orgulloso
Los Inseguros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Habilidades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693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Vs. 11-13, </a:t>
            </a:r>
            <a:r>
              <a:rPr lang="en-US" dirty="0" err="1"/>
              <a:t>Sobresaliendo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sus </a:t>
            </a:r>
            <a:r>
              <a:rPr lang="en-US" dirty="0" err="1"/>
              <a:t>habilidades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Vs. 11,</a:t>
            </a:r>
            <a:r>
              <a:rPr lang="es-ES" dirty="0"/>
              <a:t> No sean perezosos en lo que requiere diligencia. Sean fervientes en espíritu, sirviendo al Señor, </a:t>
            </a:r>
          </a:p>
          <a:p>
            <a:pPr lvl="1"/>
            <a:r>
              <a:rPr lang="es-ES" dirty="0"/>
              <a:t>12 gozándose en la esperanza, perseverando en el sufrimiento, dedicados a la oración, </a:t>
            </a:r>
          </a:p>
          <a:p>
            <a:pPr lvl="1"/>
            <a:r>
              <a:rPr lang="es-ES" dirty="0"/>
              <a:t>13 contribuyendo para las necesidades de los santos, practicando la hospitalidad.</a:t>
            </a:r>
            <a:endParaRPr lang="en-US" dirty="0"/>
          </a:p>
          <a:p>
            <a:pPr lvl="1"/>
            <a:r>
              <a:rPr lang="en-US" dirty="0" err="1"/>
              <a:t>Antónimos</a:t>
            </a:r>
            <a:r>
              <a:rPr lang="en-US" dirty="0"/>
              <a:t>: </a:t>
            </a:r>
            <a:r>
              <a:rPr lang="en-US" dirty="0" err="1"/>
              <a:t>perezoso</a:t>
            </a:r>
            <a:r>
              <a:rPr lang="en-US" dirty="0"/>
              <a:t>, </a:t>
            </a:r>
            <a:r>
              <a:rPr lang="en-US" dirty="0" err="1"/>
              <a:t>minimalismo</a:t>
            </a:r>
            <a:r>
              <a:rPr lang="en-US" dirty="0"/>
              <a:t>, </a:t>
            </a:r>
            <a:r>
              <a:rPr lang="en-US" dirty="0" err="1"/>
              <a:t>letárgico</a:t>
            </a:r>
            <a:r>
              <a:rPr lang="en-US" dirty="0"/>
              <a:t>, </a:t>
            </a:r>
            <a:r>
              <a:rPr lang="en-US" dirty="0" err="1"/>
              <a:t>inconsistente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Habilidades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27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Vs. 14-16a, </a:t>
            </a:r>
            <a:r>
              <a:rPr lang="en-US" dirty="0" err="1"/>
              <a:t>Armonía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Bendícelos A Los Que Te Persiguen
Regocíjense Con Los Que Se Regocijan 
Llora Con Los Que Lloran
Sé De La Misma Mente
Respetar La Capacidad De Los Demás</a:t>
            </a:r>
          </a:p>
          <a:p>
            <a:pPr lvl="2"/>
            <a:r>
              <a:rPr lang="es-ES" dirty="0"/>
              <a:t>Diferentes Personas - Diferentes Habilidades - Un Dios</a:t>
            </a:r>
          </a:p>
          <a:p>
            <a:pPr lvl="2"/>
            <a:r>
              <a:rPr lang="es-ES" dirty="0"/>
              <a:t>¡Anima, Apoya, Honra Y Anima!</a:t>
            </a:r>
          </a:p>
          <a:p>
            <a:r>
              <a:rPr lang="en-US" dirty="0"/>
              <a:t>Without Competition </a:t>
            </a:r>
          </a:p>
          <a:p>
            <a:pPr lvl="1"/>
            <a:r>
              <a:rPr lang="es-ES" dirty="0"/>
              <a:t>Todo El Mundo Tiene Valor
Resentir Las Habilidades De Los Demás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Habilidades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19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Rom 12:3-16</a:t>
            </a:r>
          </a:p>
          <a:p>
            <a:pPr lvl="1"/>
            <a:r>
              <a:rPr lang="en-US" dirty="0" err="1"/>
              <a:t>Tema</a:t>
            </a:r>
            <a:r>
              <a:rPr lang="en-US" dirty="0"/>
              <a:t>: </a:t>
            </a:r>
            <a:r>
              <a:rPr lang="en-US" dirty="0" err="1"/>
              <a:t>Honrándose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  <a:p>
            <a:pPr lvl="2"/>
            <a:r>
              <a:rPr lang="en-US" dirty="0" err="1"/>
              <a:t>Sándwich</a:t>
            </a:r>
            <a:r>
              <a:rPr lang="en-US" dirty="0"/>
              <a:t> </a:t>
            </a:r>
            <a:r>
              <a:rPr lang="en-US" dirty="0" err="1"/>
              <a:t>Sobrio</a:t>
            </a:r>
            <a:r>
              <a:rPr lang="en-US" dirty="0"/>
              <a:t>
Dios Se </a:t>
            </a:r>
            <a:r>
              <a:rPr lang="en-US" dirty="0" err="1"/>
              <a:t>Originó</a:t>
            </a:r>
            <a:endParaRPr lang="en-US" dirty="0"/>
          </a:p>
          <a:p>
            <a:pPr lvl="1"/>
            <a:r>
              <a:rPr lang="en-US" dirty="0"/>
              <a:t>Vs. 3, </a:t>
            </a:r>
            <a:r>
              <a:rPr lang="es-ES" dirty="0"/>
              <a:t>Piense Con Buen Juicio</a:t>
            </a:r>
            <a:endParaRPr lang="en-US" dirty="0"/>
          </a:p>
          <a:p>
            <a:pPr lvl="2"/>
            <a:r>
              <a:rPr lang="es-ES" dirty="0" err="1"/>
              <a:t>Autoestimación</a:t>
            </a:r>
            <a:r>
              <a:rPr lang="es-ES" dirty="0"/>
              <a:t> Adecuada
No Es Altivo Ni Orgulloso
Ni Abatidos, Oprimidos, Sin Valor
¡¡Capaz, Valioso, Autoestima!!</a:t>
            </a:r>
          </a:p>
          <a:p>
            <a:pPr lvl="1"/>
            <a:r>
              <a:rPr lang="en-US" dirty="0"/>
              <a:t>Vs. 4-8, </a:t>
            </a:r>
            <a:r>
              <a:rPr lang="en-US" dirty="0" err="1"/>
              <a:t>Ejercitar</a:t>
            </a:r>
            <a:r>
              <a:rPr lang="en-US" dirty="0"/>
              <a:t> Nuestra </a:t>
            </a:r>
            <a:r>
              <a:rPr lang="en-US" dirty="0" err="1"/>
              <a:t>Capacidad</a:t>
            </a:r>
            <a:endParaRPr lang="en-US" dirty="0"/>
          </a:p>
          <a:p>
            <a:pPr lvl="2"/>
            <a:r>
              <a:rPr lang="en-US" dirty="0" err="1"/>
              <a:t>Descubrir</a:t>
            </a:r>
            <a:r>
              <a:rPr lang="en-US" dirty="0"/>
              <a:t>
</a:t>
            </a:r>
            <a:r>
              <a:rPr lang="en-US" dirty="0" err="1"/>
              <a:t>Desarrollar</a:t>
            </a:r>
            <a:r>
              <a:rPr lang="en-US" dirty="0"/>
              <a:t>
Perfecto</a:t>
            </a:r>
          </a:p>
          <a:p>
            <a:pPr lvl="1"/>
            <a:r>
              <a:rPr lang="en-US" dirty="0"/>
              <a:t>Vs. 9-10, </a:t>
            </a:r>
            <a:r>
              <a:rPr lang="en-US" dirty="0" err="1"/>
              <a:t>Honrándose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  <a:p>
            <a:pPr lvl="1"/>
            <a:r>
              <a:rPr lang="en-US" dirty="0"/>
              <a:t>Vs. 11-13, </a:t>
            </a:r>
            <a:r>
              <a:rPr lang="en-US" dirty="0" err="1"/>
              <a:t>Sobresaliendo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</a:t>
            </a:r>
            <a:r>
              <a:rPr lang="en-US" dirty="0" err="1"/>
              <a:t>Habilidades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Vs. 14-16a, </a:t>
            </a:r>
            <a:r>
              <a:rPr lang="en-US" dirty="0" err="1"/>
              <a:t>Armonía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288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Celebremos</a:t>
            </a:r>
            <a:r>
              <a:rPr lang="en-US" dirty="0"/>
              <a:t>!!!</a:t>
            </a:r>
          </a:p>
          <a:p>
            <a:pPr lvl="1"/>
            <a:r>
              <a:rPr lang="es-ES" dirty="0"/>
              <a:t>Respeta Tu Capacidad </a:t>
            </a:r>
          </a:p>
          <a:p>
            <a:pPr lvl="1"/>
            <a:r>
              <a:rPr lang="es-ES" dirty="0"/>
              <a:t>Respetar La Capacidad De Los Demás</a:t>
            </a:r>
          </a:p>
          <a:p>
            <a:pPr lvl="2"/>
            <a:r>
              <a:rPr lang="es-ES" dirty="0"/>
              <a:t>Diferentes Personas - Diferentes Habilidades - Un Dios</a:t>
            </a:r>
          </a:p>
          <a:p>
            <a:pPr lvl="2"/>
            <a:r>
              <a:rPr lang="es-ES" dirty="0"/>
              <a:t>¡Anima, Apoya, Anima!</a:t>
            </a:r>
          </a:p>
          <a:p>
            <a:r>
              <a:rPr lang="es-ES" dirty="0"/>
              <a:t>Sin Competencia </a:t>
            </a:r>
          </a:p>
          <a:p>
            <a:pPr lvl="1"/>
            <a:r>
              <a:rPr lang="es-ES" dirty="0"/>
              <a:t>Todo El Mundo Tiene Valor</a:t>
            </a:r>
          </a:p>
          <a:p>
            <a:pPr lvl="1"/>
            <a:r>
              <a:rPr lang="es-ES" dirty="0"/>
              <a:t>Resentir Las Habilidades De Los Demás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255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Celebrando</a:t>
            </a:r>
            <a:r>
              <a:rPr lang="en-US" dirty="0"/>
              <a:t> </a:t>
            </a:r>
            <a:r>
              <a:rPr lang="en-US" dirty="0" err="1"/>
              <a:t>Habilidades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Lidiar Con La Crítica</a:t>
            </a:r>
          </a:p>
          <a:p>
            <a:pPr lvl="1"/>
            <a:r>
              <a:rPr lang="es-ES" dirty="0"/>
              <a:t>Respeta Tu Capacidad</a:t>
            </a:r>
          </a:p>
          <a:p>
            <a:pPr lvl="2"/>
            <a:r>
              <a:rPr lang="es-ES" dirty="0"/>
              <a:t>Nadie Es </a:t>
            </a:r>
            <a:r>
              <a:rPr lang="es-ES"/>
              <a:t>PERFECTO!</a:t>
            </a:r>
            <a:endParaRPr lang="es-ES" dirty="0"/>
          </a:p>
          <a:p>
            <a:pPr lvl="1"/>
            <a:r>
              <a:rPr lang="es-ES" dirty="0"/>
              <a:t>Reconocer Los Recursos De Aprendizaje </a:t>
            </a:r>
          </a:p>
          <a:p>
            <a:pPr lvl="2"/>
            <a:r>
              <a:rPr lang="es-ES" dirty="0"/>
              <a:t>Estudio Personal</a:t>
            </a:r>
          </a:p>
          <a:p>
            <a:pPr lvl="2"/>
            <a:r>
              <a:rPr lang="es-ES" dirty="0"/>
              <a:t>Lecciones Y Clases</a:t>
            </a:r>
          </a:p>
          <a:p>
            <a:pPr lvl="2"/>
            <a:r>
              <a:rPr lang="es-ES" dirty="0"/>
              <a:t>Gal 6:1, Espiritualmente Calificado</a:t>
            </a:r>
          </a:p>
          <a:p>
            <a:pPr lvl="1"/>
            <a:r>
              <a:rPr lang="es-ES" dirty="0"/>
              <a:t>Destructivo</a:t>
            </a:r>
          </a:p>
          <a:p>
            <a:pPr lvl="2"/>
            <a:r>
              <a:rPr lang="es-ES" dirty="0"/>
              <a:t>Mt 7:1-20, Referencias A Los Fariseos</a:t>
            </a:r>
          </a:p>
          <a:p>
            <a:pPr lvl="3"/>
            <a:r>
              <a:rPr lang="es-ES" dirty="0" err="1"/>
              <a:t>Hipocrítico</a:t>
            </a:r>
            <a:r>
              <a:rPr lang="es-ES" dirty="0"/>
              <a:t> – Hipercrítico</a:t>
            </a:r>
          </a:p>
          <a:p>
            <a:pPr lvl="3"/>
            <a:r>
              <a:rPr lang="es-ES" dirty="0"/>
              <a:t>Perros, Cerdos, Hombres Malvados (</a:t>
            </a:r>
            <a:r>
              <a:rPr lang="es-ES" dirty="0" err="1"/>
              <a:t>Give</a:t>
            </a:r>
            <a:r>
              <a:rPr lang="es-ES" dirty="0"/>
              <a:t> </a:t>
            </a:r>
            <a:r>
              <a:rPr lang="es-ES" dirty="0" err="1"/>
              <a:t>Rocks</a:t>
            </a:r>
            <a:r>
              <a:rPr lang="es-ES" dirty="0"/>
              <a:t> &amp; </a:t>
            </a:r>
            <a:r>
              <a:rPr lang="es-ES" dirty="0" err="1"/>
              <a:t>Serpents</a:t>
            </a:r>
            <a:r>
              <a:rPr lang="es-ES" dirty="0"/>
              <a:t>) Fruta Podrida, Lobos Devastadores.</a:t>
            </a:r>
          </a:p>
          <a:p>
            <a:pPr lvl="2"/>
            <a:r>
              <a:rPr lang="es-ES" dirty="0"/>
              <a:t>"Distanciamiento Social"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39318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589</TotalTime>
  <Words>645</Words>
  <Application>Microsoft Office PowerPoint</Application>
  <PresentationFormat>On-screen Show (4:3)</PresentationFormat>
  <Paragraphs>120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Retrospect</vt:lpstr>
      <vt:lpstr>Celebrando Habilidades</vt:lpstr>
      <vt:lpstr>Celebrando Habilidades</vt:lpstr>
      <vt:lpstr>Celebrando Habilidades</vt:lpstr>
      <vt:lpstr>Celebrando Habilidades</vt:lpstr>
      <vt:lpstr>Celebrando Habilidades</vt:lpstr>
      <vt:lpstr>Celebrando Habilidades</vt:lpstr>
      <vt:lpstr>Celebrando Habilidades</vt:lpstr>
      <vt:lpstr>Celebrando Habilidades</vt:lpstr>
      <vt:lpstr>Celebrando Habilidades</vt:lpstr>
      <vt:lpstr>Celebrando Habilidades</vt:lpstr>
      <vt:lpstr>Celebrando Habilidades</vt:lpstr>
      <vt:lpstr>Celebrando Habilidades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211</cp:revision>
  <dcterms:created xsi:type="dcterms:W3CDTF">2021-06-03T14:59:18Z</dcterms:created>
  <dcterms:modified xsi:type="dcterms:W3CDTF">2022-05-08T12:17:41Z</dcterms:modified>
</cp:coreProperties>
</file>