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0"/>
  </p:notesMasterIdLst>
  <p:sldIdLst>
    <p:sldId id="257" r:id="rId2"/>
    <p:sldId id="277" r:id="rId3"/>
    <p:sldId id="283" r:id="rId4"/>
    <p:sldId id="280" r:id="rId5"/>
    <p:sldId id="278" r:id="rId6"/>
    <p:sldId id="279" r:id="rId7"/>
    <p:sldId id="281" r:id="rId8"/>
    <p:sldId id="28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3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7324" autoAdjust="0"/>
  </p:normalViewPr>
  <p:slideViewPr>
    <p:cSldViewPr>
      <p:cViewPr varScale="1">
        <p:scale>
          <a:sx n="79" d="100"/>
          <a:sy n="79" d="100"/>
        </p:scale>
        <p:origin x="16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CF9E6-D183-488D-8CC0-9F52C517A203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C19B-297D-4C31-BF00-E9E3722F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1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4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77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70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2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6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3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00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66549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298864"/>
            <a:ext cx="8305800" cy="5482935"/>
          </a:xfrm>
        </p:spPr>
        <p:txBody>
          <a:bodyPr anchor="t"/>
          <a:lstStyle>
            <a:lvl1pPr marL="0" indent="0">
              <a:spcBef>
                <a:spcPts val="0"/>
              </a:spcBef>
              <a:buSzPct val="80000"/>
              <a:buFont typeface="Wingdings" panose="05000000000000000000" pitchFamily="2" charset="2"/>
              <a:buNone/>
              <a:defRPr sz="3200" b="1" cap="all" baseline="0"/>
            </a:lvl1pPr>
            <a:lvl2pPr marL="457200" indent="-457200">
              <a:spcBef>
                <a:spcPts val="0"/>
              </a:spcBef>
              <a:buSzPct val="80000"/>
              <a:buFont typeface="Wingdings" panose="05000000000000000000" pitchFamily="2" charset="2"/>
              <a:buChar char="v"/>
              <a:defRPr sz="2800"/>
            </a:lvl2pPr>
            <a:lvl3pPr marL="914400" indent="-452438">
              <a:spcBef>
                <a:spcPts val="0"/>
              </a:spcBef>
              <a:buSzPct val="80000"/>
              <a:buFont typeface="Wingdings" panose="05000000000000000000" pitchFamily="2" charset="2"/>
              <a:buChar char="q"/>
              <a:defRPr sz="2400" i="0"/>
            </a:lvl3pPr>
            <a:lvl4pPr marL="1204913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 sz="2400"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B8DE2-B2D9-4144-A262-6BCC63F9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6E17F-24CC-49DF-AC97-6BC20F51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78BBD-1B1B-402B-9C83-8B741050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5301" y="6199466"/>
            <a:ext cx="857472" cy="464858"/>
          </a:xfrm>
        </p:spPr>
        <p:txBody>
          <a:bodyPr/>
          <a:lstStyle>
            <a:lvl1pPr>
              <a:defRPr sz="3600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54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1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52400"/>
            <a:ext cx="8153400" cy="914399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09748"/>
            <a:ext cx="4044696" cy="5522218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62013" indent="-400050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1219200"/>
            <a:ext cx="4044696" cy="5486400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00100" indent="-338138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3805F-6CDB-4427-B909-191847E85F8B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8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7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986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86BC-72A5-41F2-B351-BF7C670133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551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704667" cy="990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1399608"/>
            <a:ext cx="7704666" cy="462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2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5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Foundations – </a:t>
            </a:r>
            <a:br>
              <a:rPr lang="en-US" altLang="en-US" dirty="0"/>
            </a:br>
            <a:r>
              <a:rPr lang="en-US" altLang="en-US" dirty="0"/>
              <a:t>Works of the </a:t>
            </a:r>
            <a:br>
              <a:rPr lang="en-US" altLang="en-US" dirty="0"/>
            </a:br>
            <a:r>
              <a:rPr lang="en-US" altLang="en-US" dirty="0"/>
              <a:t>Holy Spirit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064381-233E-4448-A3C0-69ED45CAA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>
            <a:normAutofit/>
          </a:bodyPr>
          <a:lstStyle/>
          <a:p>
            <a:r>
              <a:rPr lang="en-US" altLang="en-US" dirty="0"/>
              <a:t>Mk 16:15-20</a:t>
            </a:r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Foundational Doctrines </a:t>
            </a:r>
          </a:p>
          <a:p>
            <a:pPr lvl="1"/>
            <a:r>
              <a:rPr lang="en-US" dirty="0"/>
              <a:t>Heb 6:2, Of the doctrine of baptisms, and of laying on of hands...</a:t>
            </a:r>
          </a:p>
          <a:p>
            <a:pPr lvl="1"/>
            <a:r>
              <a:rPr lang="en-US" dirty="0"/>
              <a:t>Baptisms</a:t>
            </a:r>
          </a:p>
          <a:p>
            <a:pPr lvl="2"/>
            <a:r>
              <a:rPr lang="en-US" dirty="0"/>
              <a:t>Remission of Sins</a:t>
            </a:r>
          </a:p>
          <a:p>
            <a:pPr lvl="2"/>
            <a:r>
              <a:rPr lang="en-US" dirty="0"/>
              <a:t>Holy Spirit</a:t>
            </a:r>
          </a:p>
          <a:p>
            <a:pPr lvl="1"/>
            <a:r>
              <a:rPr lang="en-US" dirty="0"/>
              <a:t>Laying on of Hands</a:t>
            </a:r>
          </a:p>
          <a:p>
            <a:pPr lvl="2"/>
            <a:r>
              <a:rPr lang="en-US" dirty="0"/>
              <a:t>Giving of Gifts of the Spirit</a:t>
            </a:r>
          </a:p>
          <a:p>
            <a:pPr lvl="2"/>
            <a:r>
              <a:rPr lang="en-US" dirty="0"/>
              <a:t>Other Uses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032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Confirmation </a:t>
            </a:r>
          </a:p>
          <a:p>
            <a:pPr lvl="1"/>
            <a:r>
              <a:rPr lang="en-US" dirty="0"/>
              <a:t>Mk 16:20, Sign Shall Follow</a:t>
            </a:r>
          </a:p>
          <a:p>
            <a:pPr lvl="1"/>
            <a:r>
              <a:rPr lang="en-US" dirty="0"/>
              <a:t>Heb 2:3-4, God Bearing Them Witness</a:t>
            </a:r>
          </a:p>
          <a:p>
            <a:pPr lvl="1"/>
            <a:r>
              <a:rPr lang="en-US" dirty="0"/>
              <a:t>Jesus Confirmed By His Works</a:t>
            </a:r>
          </a:p>
          <a:p>
            <a:pPr lvl="2"/>
            <a:r>
              <a:rPr lang="en-US" dirty="0"/>
              <a:t>Jn 3:2, No man can do these thing except God be with him</a:t>
            </a:r>
          </a:p>
          <a:p>
            <a:pPr lvl="2"/>
            <a:r>
              <a:rPr lang="en-US" dirty="0"/>
              <a:t>Jn 9:30-33, If he were not of God he could not heal</a:t>
            </a:r>
          </a:p>
          <a:p>
            <a:r>
              <a:rPr lang="en-US" dirty="0"/>
              <a:t>Revelation  </a:t>
            </a:r>
          </a:p>
          <a:p>
            <a:pPr lvl="1"/>
            <a:r>
              <a:rPr lang="en-US" dirty="0"/>
              <a:t>1 Cor 2:9-10, By God’s Spirit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595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Fruit </a:t>
            </a:r>
          </a:p>
          <a:p>
            <a:pPr lvl="1"/>
            <a:r>
              <a:rPr lang="en-US" dirty="0"/>
              <a:t>By Figure Of Speech</a:t>
            </a:r>
          </a:p>
          <a:p>
            <a:pPr lvl="2"/>
            <a:r>
              <a:rPr lang="en-US" dirty="0"/>
              <a:t>Through Revelation</a:t>
            </a:r>
          </a:p>
          <a:p>
            <a:pPr lvl="1"/>
            <a:r>
              <a:rPr lang="en-US" dirty="0"/>
              <a:t>Gal 5:22-23, Fruit Of The Spirit </a:t>
            </a:r>
          </a:p>
          <a:p>
            <a:pPr lvl="1"/>
            <a:r>
              <a:rPr lang="en-US" dirty="0"/>
              <a:t>An Indwelling</a:t>
            </a:r>
          </a:p>
          <a:p>
            <a:r>
              <a:rPr lang="en-US" dirty="0"/>
              <a:t>Advocate</a:t>
            </a:r>
          </a:p>
          <a:p>
            <a:pPr lvl="1"/>
            <a:r>
              <a:rPr lang="en-US" dirty="0"/>
              <a:t>Rom 8:26-27, Makes Intercessions For Christians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89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Measures of the Spirit  </a:t>
            </a:r>
          </a:p>
          <a:p>
            <a:pPr lvl="1"/>
            <a:r>
              <a:rPr lang="en-US" dirty="0"/>
              <a:t>Jesus</a:t>
            </a:r>
          </a:p>
          <a:p>
            <a:pPr lvl="2"/>
            <a:r>
              <a:rPr lang="en-US" dirty="0"/>
              <a:t>Jn 3:34, Jesus Had The Spirit Without Measure</a:t>
            </a:r>
          </a:p>
          <a:p>
            <a:pPr lvl="1"/>
            <a:r>
              <a:rPr lang="en-US" dirty="0"/>
              <a:t>Apostles</a:t>
            </a:r>
          </a:p>
          <a:p>
            <a:pPr lvl="2"/>
            <a:r>
              <a:rPr lang="en-US" dirty="0"/>
              <a:t>2 Cor 12:11-12, Signs Of An Apostle</a:t>
            </a:r>
          </a:p>
          <a:p>
            <a:pPr lvl="2"/>
            <a:r>
              <a:rPr lang="en-US" dirty="0"/>
              <a:t>Acts 2:1-4, Received The Spirit </a:t>
            </a:r>
          </a:p>
          <a:p>
            <a:pPr lvl="2"/>
            <a:r>
              <a:rPr lang="en-US" dirty="0"/>
              <a:t>Acts 8:13-18, Peter &amp; John Giving to Others</a:t>
            </a:r>
          </a:p>
          <a:p>
            <a:pPr lvl="3"/>
            <a:r>
              <a:rPr lang="en-US" dirty="0"/>
              <a:t>Philip Could Not</a:t>
            </a:r>
          </a:p>
          <a:p>
            <a:pPr lvl="2"/>
            <a:r>
              <a:rPr lang="en-US" dirty="0"/>
              <a:t>Acts 19:6, Paul Giving to Others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08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Measures of the Spirit  </a:t>
            </a:r>
          </a:p>
          <a:p>
            <a:pPr lvl="1"/>
            <a:r>
              <a:rPr lang="en-US" dirty="0"/>
              <a:t>Specific Gifts</a:t>
            </a:r>
          </a:p>
          <a:p>
            <a:pPr lvl="2"/>
            <a:r>
              <a:rPr lang="en-US" dirty="0"/>
              <a:t>1 Cor 12, Among Early Christians </a:t>
            </a:r>
          </a:p>
          <a:p>
            <a:pPr lvl="2"/>
            <a:r>
              <a:rPr lang="en-US" dirty="0"/>
              <a:t>1 Cor 14:26-32, Ability To Control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107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Confirmation</a:t>
            </a:r>
          </a:p>
          <a:p>
            <a:pPr lvl="1"/>
            <a:r>
              <a:rPr lang="en-US" dirty="0"/>
              <a:t>Revelation</a:t>
            </a:r>
          </a:p>
          <a:p>
            <a:pPr lvl="1"/>
            <a:r>
              <a:rPr lang="en-US" dirty="0"/>
              <a:t>Fruit</a:t>
            </a:r>
          </a:p>
          <a:p>
            <a:pPr lvl="1"/>
            <a:r>
              <a:rPr lang="en-US" dirty="0"/>
              <a:t>Advocate</a:t>
            </a:r>
          </a:p>
          <a:p>
            <a:pPr lvl="1"/>
            <a:r>
              <a:rPr lang="en-US" dirty="0"/>
              <a:t>Measures of the Spirit  </a:t>
            </a:r>
          </a:p>
          <a:p>
            <a:pPr lvl="2"/>
            <a:r>
              <a:rPr lang="en-US" dirty="0"/>
              <a:t>Jesus Had The Spirit Without Measure</a:t>
            </a:r>
          </a:p>
          <a:p>
            <a:pPr lvl="2"/>
            <a:r>
              <a:rPr lang="en-US" dirty="0"/>
              <a:t>Apostles – Convey Gifts</a:t>
            </a:r>
          </a:p>
          <a:p>
            <a:pPr lvl="3"/>
            <a:r>
              <a:rPr lang="en-US" dirty="0"/>
              <a:t>Philip Could Not</a:t>
            </a:r>
          </a:p>
          <a:p>
            <a:pPr lvl="2"/>
            <a:r>
              <a:rPr lang="en-US" dirty="0"/>
              <a:t>Individual Christians – Various &amp; Could Control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785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 of the Holy Spirit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  <a:p>
            <a:pPr lvl="1"/>
            <a:r>
              <a:rPr lang="en-US" dirty="0"/>
              <a:t>Confirmation For Us Today</a:t>
            </a:r>
          </a:p>
          <a:p>
            <a:pPr lvl="1"/>
            <a:r>
              <a:rPr lang="en-US" dirty="0"/>
              <a:t>Comforting For Us Today</a:t>
            </a:r>
          </a:p>
          <a:p>
            <a:pPr lvl="1"/>
            <a:r>
              <a:rPr lang="en-US" dirty="0"/>
              <a:t>The Blessed Life</a:t>
            </a:r>
          </a:p>
          <a:p>
            <a:pPr lvl="2"/>
            <a:r>
              <a:rPr lang="en-US" dirty="0"/>
              <a:t>Teaching us to Bearing Fruit</a:t>
            </a:r>
          </a:p>
          <a:p>
            <a:pPr lvl="2"/>
            <a:r>
              <a:rPr lang="en-US" dirty="0"/>
              <a:t>Advocate</a:t>
            </a:r>
          </a:p>
          <a:p>
            <a:pPr lvl="1"/>
            <a:r>
              <a:rPr lang="en-US" dirty="0"/>
              <a:t>Foundation of Faith</a:t>
            </a:r>
          </a:p>
          <a:p>
            <a:pPr lvl="2"/>
            <a:r>
              <a:rPr lang="en-US" dirty="0"/>
              <a:t>1 Sam 7:12, Till now the LORD has helped us, ESV</a:t>
            </a:r>
          </a:p>
          <a:p>
            <a:pPr lvl="2"/>
            <a:r>
              <a:rPr lang="en-US" dirty="0"/>
              <a:t>Our God He </a:t>
            </a:r>
            <a:r>
              <a:rPr lang="en-US"/>
              <a:t>Is Alive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851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915</TotalTime>
  <Words>311</Words>
  <Application>Microsoft Office PowerPoint</Application>
  <PresentationFormat>On-screen Show (4:3)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</vt:lpstr>
      <vt:lpstr>Parallax</vt:lpstr>
      <vt:lpstr>Foundations –  Works of the  Holy Spirit</vt:lpstr>
      <vt:lpstr>Works of the Holy Spirit</vt:lpstr>
      <vt:lpstr>Works of the Holy Spirit</vt:lpstr>
      <vt:lpstr>Works of the Holy Spirit</vt:lpstr>
      <vt:lpstr>Works of the Holy Spirit</vt:lpstr>
      <vt:lpstr>Works of the Holy Spirit</vt:lpstr>
      <vt:lpstr>Works of the Holy Spirit</vt:lpstr>
      <vt:lpstr>Works of the Holy Spirit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309</cp:revision>
  <dcterms:created xsi:type="dcterms:W3CDTF">2005-09-17T16:47:07Z</dcterms:created>
  <dcterms:modified xsi:type="dcterms:W3CDTF">2022-04-03T23:47:26Z</dcterms:modified>
</cp:coreProperties>
</file>