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notesMasterIdLst>
    <p:notesMasterId r:id="rId9"/>
  </p:notesMasterIdLst>
  <p:sldIdLst>
    <p:sldId id="257" r:id="rId2"/>
    <p:sldId id="277" r:id="rId3"/>
    <p:sldId id="280" r:id="rId4"/>
    <p:sldId id="278" r:id="rId5"/>
    <p:sldId id="279" r:id="rId6"/>
    <p:sldId id="281" r:id="rId7"/>
    <p:sldId id="28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E3D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87324" autoAdjust="0"/>
  </p:normalViewPr>
  <p:slideViewPr>
    <p:cSldViewPr>
      <p:cViewPr varScale="1">
        <p:scale>
          <a:sx n="79" d="100"/>
          <a:sy n="79" d="100"/>
        </p:scale>
        <p:origin x="76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2CF9E6-D183-488D-8CC0-9F52C517A203}" type="datetimeFigureOut">
              <a:rPr lang="en-US" smtClean="0"/>
              <a:t>4/3/2022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BEC19B-297D-4C31-BF00-E9E3722F5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339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413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7455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070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9215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416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537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EC19B-297D-4C31-BF00-E9E3722F5D5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400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28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35665497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4533" y="76201"/>
            <a:ext cx="7704667" cy="990600"/>
          </a:xfrm>
        </p:spPr>
        <p:txBody>
          <a:bodyPr>
            <a:normAutofit/>
          </a:bodyPr>
          <a:lstStyle>
            <a:lvl1pPr>
              <a:defRPr sz="48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1" y="1298864"/>
            <a:ext cx="8305800" cy="5482935"/>
          </a:xfrm>
        </p:spPr>
        <p:txBody>
          <a:bodyPr anchor="t"/>
          <a:lstStyle>
            <a:lvl1pPr marL="0" indent="0">
              <a:spcBef>
                <a:spcPts val="0"/>
              </a:spcBef>
              <a:buSzPct val="80000"/>
              <a:buFont typeface="Wingdings" panose="05000000000000000000" pitchFamily="2" charset="2"/>
              <a:buNone/>
              <a:defRPr sz="3200" b="1" cap="all" baseline="0"/>
            </a:lvl1pPr>
            <a:lvl2pPr marL="457200" indent="-457200">
              <a:spcBef>
                <a:spcPts val="0"/>
              </a:spcBef>
              <a:buSzPct val="80000"/>
              <a:buFont typeface="Wingdings" panose="05000000000000000000" pitchFamily="2" charset="2"/>
              <a:buChar char="v"/>
              <a:defRPr sz="2800"/>
            </a:lvl2pPr>
            <a:lvl3pPr marL="914400" indent="-452438">
              <a:spcBef>
                <a:spcPts val="0"/>
              </a:spcBef>
              <a:buSzPct val="80000"/>
              <a:buFont typeface="Wingdings" panose="05000000000000000000" pitchFamily="2" charset="2"/>
              <a:buChar char="q"/>
              <a:defRPr sz="2400" i="0"/>
            </a:lvl3pPr>
            <a:lvl4pPr marL="1204913" indent="-285750">
              <a:spcBef>
                <a:spcPts val="0"/>
              </a:spcBef>
              <a:buSzPct val="100000"/>
              <a:buFont typeface="Wingdings" panose="05000000000000000000" pitchFamily="2" charset="2"/>
              <a:buChar char="§"/>
              <a:defRPr sz="2400"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1C90D1A-928F-4CD1-948B-4D5AA0C8385F}"/>
              </a:ext>
            </a:extLst>
          </p:cNvPr>
          <p:cNvCxnSpPr>
            <a:cxnSpLocks/>
          </p:cNvCxnSpPr>
          <p:nvPr userDrawn="1"/>
        </p:nvCxnSpPr>
        <p:spPr>
          <a:xfrm>
            <a:off x="914400" y="1143000"/>
            <a:ext cx="8077200" cy="0"/>
          </a:xfrm>
          <a:prstGeom prst="line">
            <a:avLst/>
          </a:prstGeom>
          <a:ln w="60325" cmpd="dbl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B8DE2-B2D9-4144-A262-6BCC63F90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36E17F-24CC-49DF-AC97-6BC20F51C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578BBD-1B1B-402B-9C83-8B7410501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5301" y="6199466"/>
            <a:ext cx="857472" cy="464858"/>
          </a:xfrm>
        </p:spPr>
        <p:txBody>
          <a:bodyPr/>
          <a:lstStyle>
            <a:lvl1pPr>
              <a:defRPr sz="3600"/>
            </a:lvl1pPr>
          </a:lstStyle>
          <a:p>
            <a:fld id="{CFE7C903-AA59-469A-A558-F0A53A57C203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25408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9812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152400"/>
            <a:ext cx="8153400" cy="914399"/>
          </a:xfrm>
        </p:spPr>
        <p:txBody>
          <a:bodyPr>
            <a:normAutofit/>
          </a:bodyPr>
          <a:lstStyle>
            <a:lvl1pPr>
              <a:defRPr sz="48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09748"/>
            <a:ext cx="4044696" cy="5522218"/>
          </a:xfrm>
        </p:spPr>
        <p:txBody>
          <a:bodyPr anchor="t">
            <a:normAutofit/>
          </a:bodyPr>
          <a:lstStyle>
            <a:lvl1pPr marL="0" indent="0">
              <a:buSzPct val="80000"/>
              <a:buFont typeface="Wingdings" panose="05000000000000000000" pitchFamily="2" charset="2"/>
              <a:buNone/>
              <a:defRPr sz="3600" b="1"/>
            </a:lvl1pPr>
            <a:lvl2pPr marL="457200" indent="-457200">
              <a:buSzPct val="80000"/>
              <a:buFont typeface="Wingdings" panose="05000000000000000000" pitchFamily="2" charset="2"/>
              <a:buChar char="v"/>
              <a:defRPr sz="3200" b="1"/>
            </a:lvl2pPr>
            <a:lvl3pPr marL="862013" indent="-400050">
              <a:buSzPct val="80000"/>
              <a:buFont typeface="Wingdings" panose="05000000000000000000" pitchFamily="2" charset="2"/>
              <a:buChar char="q"/>
              <a:defRPr sz="2800"/>
            </a:lvl3pPr>
            <a:lvl4pPr>
              <a:defRPr sz="2000"/>
            </a:lvl4pPr>
            <a:lvl5pPr>
              <a:defRPr sz="20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1219200"/>
            <a:ext cx="4044696" cy="5486400"/>
          </a:xfrm>
        </p:spPr>
        <p:txBody>
          <a:bodyPr anchor="t">
            <a:normAutofit/>
          </a:bodyPr>
          <a:lstStyle>
            <a:lvl1pPr marL="0" indent="0">
              <a:buSzPct val="80000"/>
              <a:buFont typeface="Wingdings" panose="05000000000000000000" pitchFamily="2" charset="2"/>
              <a:buNone/>
              <a:defRPr sz="3600" b="1"/>
            </a:lvl1pPr>
            <a:lvl2pPr marL="457200" indent="-457200">
              <a:buSzPct val="80000"/>
              <a:buFont typeface="Wingdings" panose="05000000000000000000" pitchFamily="2" charset="2"/>
              <a:buChar char="v"/>
              <a:defRPr sz="3200" b="1"/>
            </a:lvl2pPr>
            <a:lvl3pPr marL="800100" indent="-338138">
              <a:buSzPct val="80000"/>
              <a:buFont typeface="Wingdings" panose="05000000000000000000" pitchFamily="2" charset="2"/>
              <a:buChar char="q"/>
              <a:defRPr sz="2800"/>
            </a:lvl3pPr>
            <a:lvl4pPr>
              <a:defRPr sz="2000"/>
            </a:lvl4pPr>
            <a:lvl5pPr>
              <a:defRPr sz="20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EC3805F-6CDB-4427-B909-191847E85F8B}"/>
              </a:ext>
            </a:extLst>
          </p:cNvPr>
          <p:cNvCxnSpPr>
            <a:cxnSpLocks/>
          </p:cNvCxnSpPr>
          <p:nvPr userDrawn="1"/>
        </p:nvCxnSpPr>
        <p:spPr>
          <a:xfrm>
            <a:off x="914400" y="1143000"/>
            <a:ext cx="8077200" cy="0"/>
          </a:xfrm>
          <a:prstGeom prst="line">
            <a:avLst/>
          </a:prstGeom>
          <a:ln w="60325" cmpd="dbl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2487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7C903-AA59-469A-A558-F0A53A57C20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6175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011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19868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586BC-72A5-41F2-B351-BF7C670133F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85515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4505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304800"/>
            <a:ext cx="7704667" cy="990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1399608"/>
            <a:ext cx="7704666" cy="4624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FE7C903-AA59-469A-A558-F0A53A57C20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2290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5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ctr">
            <a:normAutofit/>
          </a:bodyPr>
          <a:lstStyle/>
          <a:p>
            <a:r>
              <a:rPr lang="en-US" altLang="en-US" dirty="0" err="1"/>
              <a:t>Cimientos</a:t>
            </a:r>
            <a:r>
              <a:rPr lang="en-US" altLang="en-US" dirty="0"/>
              <a:t> –</a:t>
            </a:r>
            <a:br>
              <a:rPr lang="en-US" altLang="en-US" dirty="0"/>
            </a:br>
            <a:r>
              <a:rPr lang="en-US" altLang="en-US" dirty="0" err="1"/>
              <a:t>Obras</a:t>
            </a:r>
            <a:r>
              <a:rPr lang="en-US" altLang="en-US" dirty="0"/>
              <a:t> Del </a:t>
            </a:r>
            <a:br>
              <a:rPr lang="en-US" altLang="en-US" dirty="0"/>
            </a:br>
            <a:r>
              <a:rPr lang="en-US" altLang="en-US" dirty="0" err="1"/>
              <a:t>Espíritu</a:t>
            </a:r>
            <a:r>
              <a:rPr lang="en-US" altLang="en-US" dirty="0"/>
              <a:t> Santo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A064381-233E-4448-A3C0-69ED45CAAD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>
            <a:normAutofit/>
          </a:bodyPr>
          <a:lstStyle/>
          <a:p>
            <a:r>
              <a:rPr lang="en-US" altLang="en-US" dirty="0"/>
              <a:t>Mk 16:15-20</a:t>
            </a:r>
          </a:p>
          <a:p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err="1"/>
              <a:t>Obras</a:t>
            </a:r>
            <a:r>
              <a:rPr lang="en-US" altLang="en-US" dirty="0"/>
              <a:t> Del </a:t>
            </a:r>
            <a:r>
              <a:rPr lang="en-US" altLang="en-US" dirty="0" err="1"/>
              <a:t>Espíritu</a:t>
            </a:r>
            <a:r>
              <a:rPr lang="en-US" altLang="en-US" dirty="0"/>
              <a:t> Santo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A0F944-EA4A-4A7D-A2CD-6FB50E03C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Confirmación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Mk 16:20, </a:t>
            </a:r>
            <a:r>
              <a:rPr lang="en-US" dirty="0" err="1"/>
              <a:t>Seguirá</a:t>
            </a:r>
            <a:r>
              <a:rPr lang="en-US" dirty="0"/>
              <a:t> La </a:t>
            </a:r>
            <a:r>
              <a:rPr lang="en-US" dirty="0" err="1"/>
              <a:t>Señal</a:t>
            </a:r>
            <a:endParaRPr lang="en-US" dirty="0"/>
          </a:p>
          <a:p>
            <a:pPr lvl="1"/>
            <a:r>
              <a:rPr lang="en-US" dirty="0"/>
              <a:t>Heb 2:3-4, Dios </a:t>
            </a:r>
            <a:r>
              <a:rPr lang="en-US" dirty="0" err="1"/>
              <a:t>Dándoles</a:t>
            </a:r>
            <a:r>
              <a:rPr lang="en-US" dirty="0"/>
              <a:t> Testimonio</a:t>
            </a:r>
          </a:p>
          <a:p>
            <a:pPr lvl="1"/>
            <a:r>
              <a:rPr lang="en-US" dirty="0"/>
              <a:t>Jesús </a:t>
            </a:r>
            <a:r>
              <a:rPr lang="en-US" dirty="0" err="1"/>
              <a:t>Confirmado</a:t>
            </a:r>
            <a:r>
              <a:rPr lang="en-US" dirty="0"/>
              <a:t> Por Sus </a:t>
            </a:r>
            <a:r>
              <a:rPr lang="en-US" dirty="0" err="1"/>
              <a:t>Obras</a:t>
            </a:r>
            <a:endParaRPr lang="en-US" dirty="0"/>
          </a:p>
          <a:p>
            <a:pPr lvl="2"/>
            <a:r>
              <a:rPr lang="en-US" dirty="0"/>
              <a:t>Jn 3:2, </a:t>
            </a:r>
            <a:r>
              <a:rPr lang="es-ES" dirty="0"/>
              <a:t>Ningún Hombre Puede Hacer Estas Cosas Excepto Que Dios Esté Con Él.</a:t>
            </a:r>
            <a:endParaRPr lang="en-US" dirty="0"/>
          </a:p>
          <a:p>
            <a:pPr lvl="2"/>
            <a:r>
              <a:rPr lang="en-US" dirty="0"/>
              <a:t>Jn 9:30-33, </a:t>
            </a:r>
            <a:r>
              <a:rPr lang="es-ES" dirty="0"/>
              <a:t>Si No Fuera De Dios No Podría Sanar</a:t>
            </a:r>
            <a:endParaRPr lang="en-US" dirty="0"/>
          </a:p>
          <a:p>
            <a:r>
              <a:rPr lang="en-US" cap="none" dirty="0" err="1"/>
              <a:t>Revelación</a:t>
            </a:r>
            <a:r>
              <a:rPr lang="en-US" cap="none" dirty="0"/>
              <a:t>  </a:t>
            </a:r>
          </a:p>
          <a:p>
            <a:pPr lvl="1"/>
            <a:r>
              <a:rPr lang="en-US" dirty="0"/>
              <a:t>1 Cor 2:9-10, </a:t>
            </a:r>
            <a:r>
              <a:rPr lang="es-ES" dirty="0"/>
              <a:t>Por El Espíritu De Dios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E225B9-16F2-4BC6-9ECB-0F007D3F7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7C903-AA59-469A-A558-F0A53A57C203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6032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/>
              <a:t>Obras</a:t>
            </a:r>
            <a:r>
              <a:rPr lang="en-US" altLang="en-US" dirty="0"/>
              <a:t> Del </a:t>
            </a:r>
            <a:r>
              <a:rPr lang="en-US" altLang="en-US" dirty="0" err="1"/>
              <a:t>Espíritu</a:t>
            </a:r>
            <a:r>
              <a:rPr lang="en-US" altLang="en-US" dirty="0"/>
              <a:t> Santo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A0F944-EA4A-4A7D-A2CD-6FB50E03C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Fruta</a:t>
            </a:r>
            <a:r>
              <a:rPr lang="en-US" dirty="0"/>
              <a:t> </a:t>
            </a:r>
          </a:p>
          <a:p>
            <a:pPr lvl="1"/>
            <a:r>
              <a:rPr lang="es-ES" dirty="0"/>
              <a:t>Por Figura De Discurso</a:t>
            </a:r>
          </a:p>
          <a:p>
            <a:pPr lvl="2"/>
            <a:r>
              <a:rPr lang="es-ES" dirty="0"/>
              <a:t>A Través De La Revelación</a:t>
            </a:r>
          </a:p>
          <a:p>
            <a:pPr lvl="1"/>
            <a:r>
              <a:rPr lang="en-US" dirty="0"/>
              <a:t>Gal 5:22-23, </a:t>
            </a:r>
            <a:r>
              <a:rPr lang="en-US" dirty="0" err="1"/>
              <a:t>Fruto</a:t>
            </a:r>
            <a:r>
              <a:rPr lang="en-US" dirty="0"/>
              <a:t> Del </a:t>
            </a:r>
            <a:r>
              <a:rPr lang="en-US" dirty="0" err="1"/>
              <a:t>Espíritu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Una </a:t>
            </a:r>
            <a:r>
              <a:rPr lang="en-US" dirty="0" err="1"/>
              <a:t>Habita</a:t>
            </a:r>
            <a:endParaRPr lang="en-US" dirty="0"/>
          </a:p>
          <a:p>
            <a:r>
              <a:rPr lang="en-US" cap="none" dirty="0"/>
              <a:t>Abogado</a:t>
            </a:r>
          </a:p>
          <a:p>
            <a:pPr lvl="1"/>
            <a:r>
              <a:rPr lang="en-US" dirty="0"/>
              <a:t>Rom 8:26-27, </a:t>
            </a:r>
            <a:r>
              <a:rPr lang="es-ES" dirty="0"/>
              <a:t>Hace Intercesiones Por Los Cristianos 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E225B9-16F2-4BC6-9ECB-0F007D3F7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7C903-AA59-469A-A558-F0A53A57C203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2894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/>
              <a:t>Obras</a:t>
            </a:r>
            <a:r>
              <a:rPr lang="en-US" altLang="en-US" dirty="0"/>
              <a:t> Del </a:t>
            </a:r>
            <a:r>
              <a:rPr lang="en-US" altLang="en-US" dirty="0" err="1"/>
              <a:t>Espíritu</a:t>
            </a:r>
            <a:r>
              <a:rPr lang="en-US" altLang="en-US" dirty="0"/>
              <a:t> Santo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A0F944-EA4A-4A7D-A2CD-6FB50E03C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Medidas</a:t>
            </a:r>
            <a:r>
              <a:rPr lang="en-US" dirty="0"/>
              <a:t> del </a:t>
            </a:r>
            <a:r>
              <a:rPr lang="en-US" dirty="0" err="1"/>
              <a:t>Espíritu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Jesus</a:t>
            </a:r>
          </a:p>
          <a:p>
            <a:pPr lvl="2"/>
            <a:r>
              <a:rPr lang="en-US" dirty="0"/>
              <a:t>Jn 3:34, </a:t>
            </a:r>
            <a:r>
              <a:rPr lang="es-ES" dirty="0"/>
              <a:t>Jesús Tenía El Espíritu Sin Medida</a:t>
            </a:r>
            <a:endParaRPr lang="en-US" dirty="0"/>
          </a:p>
          <a:p>
            <a:pPr lvl="1"/>
            <a:r>
              <a:rPr lang="en-US" dirty="0" err="1"/>
              <a:t>Apostoles</a:t>
            </a:r>
            <a:endParaRPr lang="en-US" dirty="0"/>
          </a:p>
          <a:p>
            <a:pPr lvl="2"/>
            <a:r>
              <a:rPr lang="en-US" dirty="0"/>
              <a:t>2 Cor 12:11-12, </a:t>
            </a:r>
            <a:r>
              <a:rPr lang="en-US" dirty="0" err="1"/>
              <a:t>Señales</a:t>
            </a:r>
            <a:r>
              <a:rPr lang="en-US" dirty="0"/>
              <a:t> De Un </a:t>
            </a:r>
            <a:r>
              <a:rPr lang="en-US" dirty="0" err="1"/>
              <a:t>Apóstol</a:t>
            </a:r>
            <a:endParaRPr lang="en-US" dirty="0"/>
          </a:p>
          <a:p>
            <a:pPr lvl="2"/>
            <a:r>
              <a:rPr lang="en-US" dirty="0"/>
              <a:t>Acts 2:1-4, </a:t>
            </a:r>
            <a:r>
              <a:rPr lang="en-US" dirty="0" err="1"/>
              <a:t>Recibió</a:t>
            </a:r>
            <a:r>
              <a:rPr lang="en-US" dirty="0"/>
              <a:t> El </a:t>
            </a:r>
            <a:r>
              <a:rPr lang="en-US" dirty="0" err="1"/>
              <a:t>Espíritu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Acts 8:13-18, </a:t>
            </a:r>
            <a:r>
              <a:rPr lang="es-ES" dirty="0"/>
              <a:t>Peter Y John Dando A Otros</a:t>
            </a:r>
            <a:endParaRPr lang="en-US" dirty="0"/>
          </a:p>
          <a:p>
            <a:pPr lvl="3"/>
            <a:r>
              <a:rPr lang="en-US" dirty="0"/>
              <a:t>Felipe No </a:t>
            </a:r>
            <a:r>
              <a:rPr lang="en-US" dirty="0" err="1"/>
              <a:t>Pudo</a:t>
            </a:r>
            <a:endParaRPr lang="en-US" dirty="0"/>
          </a:p>
          <a:p>
            <a:pPr lvl="2"/>
            <a:r>
              <a:rPr lang="en-US" dirty="0"/>
              <a:t>Acts 19:6, </a:t>
            </a:r>
            <a:r>
              <a:rPr lang="es-ES" dirty="0"/>
              <a:t>Pablo Dando A Los Demás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E225B9-16F2-4BC6-9ECB-0F007D3F7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7C903-AA59-469A-A558-F0A53A57C203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408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/>
              <a:t>Obras</a:t>
            </a:r>
            <a:r>
              <a:rPr lang="en-US" altLang="en-US" dirty="0"/>
              <a:t> Del </a:t>
            </a:r>
            <a:r>
              <a:rPr lang="en-US" altLang="en-US" dirty="0" err="1"/>
              <a:t>Espíritu</a:t>
            </a:r>
            <a:r>
              <a:rPr lang="en-US" altLang="en-US" dirty="0"/>
              <a:t> Santo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A0F944-EA4A-4A7D-A2CD-6FB50E03C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Medidas</a:t>
            </a:r>
            <a:r>
              <a:rPr lang="en-US" dirty="0"/>
              <a:t> del </a:t>
            </a:r>
            <a:r>
              <a:rPr lang="en-US" dirty="0" err="1"/>
              <a:t>Espíritu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Regalos </a:t>
            </a:r>
            <a:r>
              <a:rPr lang="en-US" dirty="0" err="1"/>
              <a:t>Específicos</a:t>
            </a:r>
            <a:endParaRPr lang="en-US" dirty="0"/>
          </a:p>
          <a:p>
            <a:pPr lvl="2"/>
            <a:r>
              <a:rPr lang="en-US" dirty="0"/>
              <a:t>1 Cor 12, Entre Los </a:t>
            </a:r>
            <a:r>
              <a:rPr lang="en-US" dirty="0" err="1"/>
              <a:t>Primeros</a:t>
            </a:r>
            <a:r>
              <a:rPr lang="en-US" dirty="0"/>
              <a:t> Cristianos </a:t>
            </a:r>
          </a:p>
          <a:p>
            <a:pPr lvl="2"/>
            <a:r>
              <a:rPr lang="en-US" dirty="0"/>
              <a:t>1 Cor 14:26-32, </a:t>
            </a:r>
            <a:r>
              <a:rPr lang="en-US" dirty="0" err="1"/>
              <a:t>Capacidad</a:t>
            </a:r>
            <a:r>
              <a:rPr lang="en-US" dirty="0"/>
              <a:t> De Control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E225B9-16F2-4BC6-9ECB-0F007D3F7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7C903-AA59-469A-A558-F0A53A57C203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51074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/>
              <a:t>Obras</a:t>
            </a:r>
            <a:r>
              <a:rPr lang="en-US" altLang="en-US" dirty="0"/>
              <a:t> Del </a:t>
            </a:r>
            <a:r>
              <a:rPr lang="en-US" altLang="en-US" dirty="0" err="1"/>
              <a:t>Espíritu</a:t>
            </a:r>
            <a:r>
              <a:rPr lang="en-US" altLang="en-US" dirty="0"/>
              <a:t> Santo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A0F944-EA4A-4A7D-A2CD-6FB50E03C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Resumen</a:t>
            </a:r>
          </a:p>
          <a:p>
            <a:pPr lvl="1"/>
            <a:r>
              <a:rPr lang="es-ES" dirty="0"/>
              <a:t>Confirmación</a:t>
            </a:r>
          </a:p>
          <a:p>
            <a:pPr lvl="1"/>
            <a:r>
              <a:rPr lang="es-ES" dirty="0"/>
              <a:t>Revelación</a:t>
            </a:r>
          </a:p>
          <a:p>
            <a:pPr lvl="1"/>
            <a:r>
              <a:rPr lang="es-ES" dirty="0"/>
              <a:t>Fruta</a:t>
            </a:r>
          </a:p>
          <a:p>
            <a:pPr lvl="1"/>
            <a:r>
              <a:rPr lang="es-ES" dirty="0"/>
              <a:t>Abogado</a:t>
            </a:r>
          </a:p>
          <a:p>
            <a:pPr lvl="1"/>
            <a:r>
              <a:rPr lang="es-ES" dirty="0"/>
              <a:t>Medidas del Espíritu  </a:t>
            </a:r>
          </a:p>
          <a:p>
            <a:pPr lvl="2"/>
            <a:r>
              <a:rPr lang="es-ES" dirty="0"/>
              <a:t>Jesús tenía el Espíritu sin medida</a:t>
            </a:r>
          </a:p>
          <a:p>
            <a:pPr lvl="2"/>
            <a:r>
              <a:rPr lang="es-ES" dirty="0"/>
              <a:t>Apóstoles – Transmitir dones</a:t>
            </a:r>
          </a:p>
          <a:p>
            <a:pPr lvl="3"/>
            <a:r>
              <a:rPr lang="es-ES" dirty="0"/>
              <a:t>Felipe no pudo</a:t>
            </a:r>
          </a:p>
          <a:p>
            <a:pPr lvl="2"/>
            <a:r>
              <a:rPr lang="es-ES" dirty="0"/>
              <a:t>Cristianos individuales – Varios y podrían controlar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E225B9-16F2-4BC6-9ECB-0F007D3F7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7C903-AA59-469A-A558-F0A53A57C203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7858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74BDE3-F456-419C-AD07-A04CDF5A0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/>
              <a:t>Obras</a:t>
            </a:r>
            <a:r>
              <a:rPr lang="en-US" altLang="en-US" dirty="0"/>
              <a:t> Del </a:t>
            </a:r>
            <a:r>
              <a:rPr lang="en-US" altLang="en-US" dirty="0" err="1"/>
              <a:t>Espíritu</a:t>
            </a:r>
            <a:r>
              <a:rPr lang="en-US" altLang="en-US" dirty="0"/>
              <a:t> Santo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A0F944-EA4A-4A7D-A2CD-6FB50E03C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Lecciones</a:t>
            </a:r>
          </a:p>
          <a:p>
            <a:pPr lvl="1"/>
            <a:r>
              <a:rPr lang="es-ES" dirty="0"/>
              <a:t>Confirmación Para Nosotros Hoy</a:t>
            </a:r>
          </a:p>
          <a:p>
            <a:pPr lvl="1"/>
            <a:r>
              <a:rPr lang="es-ES" dirty="0"/>
              <a:t>Reconfortante Para Nosotros Hoy</a:t>
            </a:r>
          </a:p>
          <a:p>
            <a:pPr lvl="1"/>
            <a:r>
              <a:rPr lang="es-ES" dirty="0"/>
              <a:t>La Vida Bendita</a:t>
            </a:r>
          </a:p>
          <a:p>
            <a:pPr lvl="2"/>
            <a:r>
              <a:rPr lang="es-ES" dirty="0"/>
              <a:t>Dando Frutos</a:t>
            </a:r>
          </a:p>
          <a:p>
            <a:pPr lvl="2"/>
            <a:r>
              <a:rPr lang="es-ES" dirty="0"/>
              <a:t>Abogado</a:t>
            </a:r>
          </a:p>
          <a:p>
            <a:pPr lvl="1"/>
            <a:r>
              <a:rPr lang="en-US" dirty="0" err="1"/>
              <a:t>Fundamento</a:t>
            </a:r>
            <a:r>
              <a:rPr lang="en-US" dirty="0"/>
              <a:t> De La Fe</a:t>
            </a:r>
          </a:p>
          <a:p>
            <a:pPr lvl="2"/>
            <a:r>
              <a:rPr lang="en-US" dirty="0"/>
              <a:t>1 Sam 7:12, </a:t>
            </a:r>
            <a:r>
              <a:rPr lang="es-ES" dirty="0"/>
              <a:t>Hasta aquí nos ha ayudado el SEÑOR</a:t>
            </a:r>
          </a:p>
          <a:p>
            <a:pPr lvl="2"/>
            <a:r>
              <a:rPr lang="es-ES" dirty="0"/>
              <a:t>Nuestro Dios </a:t>
            </a:r>
            <a:r>
              <a:rPr lang="es-ES"/>
              <a:t>Está Vivo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E225B9-16F2-4BC6-9ECB-0F007D3F7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7C903-AA59-469A-A558-F0A53A57C203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185159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891</TotalTime>
  <Words>259</Words>
  <Application>Microsoft Office PowerPoint</Application>
  <PresentationFormat>On-screen Show (4:3)</PresentationFormat>
  <Paragraphs>68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Corbel</vt:lpstr>
      <vt:lpstr>Wingdings</vt:lpstr>
      <vt:lpstr>Parallax</vt:lpstr>
      <vt:lpstr>Cimientos – Obras Del  Espíritu Santo</vt:lpstr>
      <vt:lpstr>Obras Del Espíritu Santo</vt:lpstr>
      <vt:lpstr>Obras Del Espíritu Santo</vt:lpstr>
      <vt:lpstr>Obras Del Espíritu Santo</vt:lpstr>
      <vt:lpstr>Obras Del Espíritu Santo</vt:lpstr>
      <vt:lpstr>Obras Del Espíritu Santo</vt:lpstr>
      <vt:lpstr>Obras Del Espíritu Santo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Ross Ward</dc:creator>
  <cp:lastModifiedBy>Ross Ward</cp:lastModifiedBy>
  <cp:revision>303</cp:revision>
  <dcterms:created xsi:type="dcterms:W3CDTF">2005-09-17T16:47:07Z</dcterms:created>
  <dcterms:modified xsi:type="dcterms:W3CDTF">2022-04-03T23:50:58Z</dcterms:modified>
</cp:coreProperties>
</file>