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notesMasterIdLst>
    <p:notesMasterId r:id="rId9"/>
  </p:notesMasterIdLst>
  <p:handoutMasterIdLst>
    <p:handoutMasterId r:id="rId10"/>
  </p:handoutMasterIdLst>
  <p:sldIdLst>
    <p:sldId id="257" r:id="rId2"/>
    <p:sldId id="271" r:id="rId3"/>
    <p:sldId id="290" r:id="rId4"/>
    <p:sldId id="289" r:id="rId5"/>
    <p:sldId id="291" r:id="rId6"/>
    <p:sldId id="288" r:id="rId7"/>
    <p:sldId id="292" r:id="rId8"/>
  </p:sldIdLst>
  <p:sldSz cx="9144000" cy="6858000" type="screen4x3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D0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8114" autoAdjust="0"/>
  </p:normalViewPr>
  <p:slideViewPr>
    <p:cSldViewPr snapToGrid="0">
      <p:cViewPr varScale="1">
        <p:scale>
          <a:sx n="57" d="100"/>
          <a:sy n="57" d="100"/>
        </p:scale>
        <p:origin x="17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31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1"/>
          </a:xfrm>
          <a:prstGeom prst="rect">
            <a:avLst/>
          </a:prstGeom>
        </p:spPr>
        <p:txBody>
          <a:bodyPr vert="horz" lIns="93494" tIns="46747" rIns="93494" bIns="46747" rtlCol="0"/>
          <a:lstStyle>
            <a:lvl1pPr algn="l">
              <a:defRPr sz="1200"/>
            </a:lvl1pPr>
          </a:lstStyle>
          <a:p>
            <a:r>
              <a:rPr lang="en-US" sz="2400" dirty="0">
                <a:latin typeface="Curlz MT" panose="04040404050702020202" pitchFamily="82" charset="0"/>
              </a:rPr>
              <a:t>The Joy of </a:t>
            </a:r>
            <a:r>
              <a:rPr lang="en-US" sz="2400" dirty="0">
                <a:latin typeface="Garamond" panose="02020404030301010803" pitchFamily="18" charset="0"/>
              </a:rPr>
              <a:t>Fellowship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7071"/>
          </a:xfrm>
          <a:prstGeom prst="rect">
            <a:avLst/>
          </a:prstGeom>
        </p:spPr>
        <p:txBody>
          <a:bodyPr vert="horz" lIns="93494" tIns="46747" rIns="93494" bIns="46747" rtlCol="0"/>
          <a:lstStyle>
            <a:lvl1pPr algn="r">
              <a:defRPr sz="1200"/>
            </a:lvl1pPr>
          </a:lstStyle>
          <a:p>
            <a:r>
              <a:rPr lang="en-US" dirty="0"/>
              <a:t>July 3, 2016 am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0"/>
          </a:xfrm>
          <a:prstGeom prst="rect">
            <a:avLst/>
          </a:prstGeom>
        </p:spPr>
        <p:txBody>
          <a:bodyPr vert="horz" lIns="93494" tIns="46747" rIns="93494" bIns="46747" rtlCol="0" anchor="b"/>
          <a:lstStyle>
            <a:lvl1pPr algn="l">
              <a:defRPr sz="1200"/>
            </a:lvl1pPr>
          </a:lstStyle>
          <a:p>
            <a:r>
              <a:rPr lang="en-US" dirty="0"/>
              <a:t>West Side church of Christ, Stan Cox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0"/>
          </a:xfrm>
          <a:prstGeom prst="rect">
            <a:avLst/>
          </a:prstGeom>
        </p:spPr>
        <p:txBody>
          <a:bodyPr vert="horz" lIns="93494" tIns="46747" rIns="93494" bIns="46747" rtlCol="0" anchor="b"/>
          <a:lstStyle>
            <a:lvl1pPr algn="r">
              <a:defRPr sz="1200"/>
            </a:lvl1pPr>
          </a:lstStyle>
          <a:p>
            <a:r>
              <a:rPr lang="en-US" dirty="0"/>
              <a:t>soundteaching.org</a:t>
            </a:r>
          </a:p>
        </p:txBody>
      </p:sp>
    </p:spTree>
    <p:extLst>
      <p:ext uri="{BB962C8B-B14F-4D97-AF65-F5344CB8AC3E}">
        <p14:creationId xmlns:p14="http://schemas.microsoft.com/office/powerpoint/2010/main" val="17689773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1"/>
          </a:xfrm>
          <a:prstGeom prst="rect">
            <a:avLst/>
          </a:prstGeom>
        </p:spPr>
        <p:txBody>
          <a:bodyPr vert="horz" lIns="93494" tIns="46747" rIns="93494" bIns="467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1"/>
          </a:xfrm>
          <a:prstGeom prst="rect">
            <a:avLst/>
          </a:prstGeom>
        </p:spPr>
        <p:txBody>
          <a:bodyPr vert="horz" lIns="93494" tIns="46747" rIns="93494" bIns="46747" rtlCol="0"/>
          <a:lstStyle>
            <a:lvl1pPr algn="r">
              <a:defRPr sz="1200"/>
            </a:lvl1pPr>
          </a:lstStyle>
          <a:p>
            <a:fld id="{D91B31D9-AC0B-4315-B9E9-2B42967EE60B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63638"/>
            <a:ext cx="4189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4" tIns="46747" rIns="93494" bIns="4674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9"/>
          </a:xfrm>
          <a:prstGeom prst="rect">
            <a:avLst/>
          </a:prstGeom>
        </p:spPr>
        <p:txBody>
          <a:bodyPr vert="horz" lIns="93494" tIns="46747" rIns="93494" bIns="4674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0"/>
          </a:xfrm>
          <a:prstGeom prst="rect">
            <a:avLst/>
          </a:prstGeom>
        </p:spPr>
        <p:txBody>
          <a:bodyPr vert="horz" lIns="93494" tIns="46747" rIns="93494" bIns="467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0"/>
          </a:xfrm>
          <a:prstGeom prst="rect">
            <a:avLst/>
          </a:prstGeom>
        </p:spPr>
        <p:txBody>
          <a:bodyPr vert="horz" lIns="93494" tIns="46747" rIns="93494" bIns="46747" rtlCol="0" anchor="b"/>
          <a:lstStyle>
            <a:lvl1pPr algn="r">
              <a:defRPr sz="1200"/>
            </a:lvl1pPr>
          </a:lstStyle>
          <a:p>
            <a:fld id="{0623F741-FE13-42DF-90AA-CCC8CBF23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51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63638"/>
            <a:ext cx="4189413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3F741-FE13-42DF-90AA-CCC8CBF235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69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63638"/>
            <a:ext cx="4189413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3F741-FE13-42DF-90AA-CCC8CBF235A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2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63638"/>
            <a:ext cx="4189413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3F741-FE13-42DF-90AA-CCC8CBF235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885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63638"/>
            <a:ext cx="4189413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b="0" i="0" dirty="0"/>
              <a:t>More appropriate to study Gal 5;</a:t>
            </a:r>
            <a:r>
              <a:rPr lang="en-US" b="0" i="0" baseline="0" dirty="0"/>
              <a:t> </a:t>
            </a:r>
            <a:r>
              <a:rPr lang="en-US" b="0" i="0" dirty="0"/>
              <a:t>works of Flesh and Fruit of Spirit but we have thoroughly studied</a:t>
            </a:r>
            <a:r>
              <a:rPr lang="en-US" b="0" i="0" baseline="0" dirty="0"/>
              <a:t> on Wednesday night.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i="0" baseline="0" dirty="0"/>
              <a:t>II Tim 2 seems to be a good summary of the attitudes in Gal 5.</a:t>
            </a:r>
            <a:endParaRPr lang="en-US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3F741-FE13-42DF-90AA-CCC8CBF235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99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63638"/>
            <a:ext cx="4189413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3F741-FE13-42DF-90AA-CCC8CBF235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458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63638"/>
            <a:ext cx="4189413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3F741-FE13-42DF-90AA-CCC8CBF235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87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63638"/>
            <a:ext cx="4189413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3F741-FE13-42DF-90AA-CCC8CBF235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27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677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7361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 b="1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89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992039" y="1149292"/>
            <a:ext cx="7151298" cy="46131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79305" y="1258349"/>
            <a:ext cx="6974126" cy="4391967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 Placeholder 3"/>
          <p:cNvSpPr>
            <a:spLocks noGrp="1"/>
          </p:cNvSpPr>
          <p:nvPr userDrawn="1">
            <p:ph type="body" sz="quarter" idx="10"/>
          </p:nvPr>
        </p:nvSpPr>
        <p:spPr>
          <a:xfrm>
            <a:off x="1658237" y="1535185"/>
            <a:ext cx="5816261" cy="1233182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658236" y="3103927"/>
            <a:ext cx="5816261" cy="209799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7289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712274"/>
          </a:xfrm>
        </p:spPr>
        <p:txBody>
          <a:bodyPr/>
          <a:lstStyle>
            <a:lvl1pPr marL="461963" indent="-461963"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75000"/>
              <a:buFont typeface="Wingdings" panose="05000000000000000000" pitchFamily="2" charset="2"/>
              <a:buChar char="v"/>
              <a:defRPr sz="3600" b="1"/>
            </a:lvl1pPr>
            <a:lvl2pPr marL="742950" indent="-285750"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75000"/>
              <a:buFont typeface="Wingdings" panose="05000000000000000000" pitchFamily="2" charset="2"/>
              <a:buChar char="Ø"/>
              <a:defRPr sz="3200" b="1"/>
            </a:lvl2pPr>
            <a:lvl3pPr marL="1200150" indent="-285750">
              <a:spcBef>
                <a:spcPts val="0"/>
              </a:spcBef>
              <a:buFont typeface="Wingdings" panose="05000000000000000000" pitchFamily="2" charset="2"/>
              <a:buChar char="§"/>
              <a:defRPr sz="2800"/>
            </a:lvl3pPr>
            <a:lvl4pPr>
              <a:spcBef>
                <a:spcPts val="0"/>
              </a:spcBef>
              <a:defRPr sz="1400"/>
            </a:lvl4pPr>
            <a:lvl5pPr>
              <a:spcBef>
                <a:spcPts val="0"/>
              </a:spcBef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9909" y="743731"/>
            <a:ext cx="7432646" cy="918807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AA76612-C9EE-4058-B307-85F2CDCE60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99" y="1687940"/>
            <a:ext cx="7876309" cy="612690"/>
          </a:xfrm>
        </p:spPr>
        <p:txBody>
          <a:bodyPr anchor="t">
            <a:no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06839D-1B21-44AA-B3C0-593631CE0A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37328" y="6469692"/>
            <a:ext cx="1148283" cy="279400"/>
          </a:xfrm>
        </p:spPr>
        <p:txBody>
          <a:bodyPr/>
          <a:lstStyle/>
          <a:p>
            <a:fld id="{AC54212C-7758-44FF-905C-F3230425AB2D}" type="datetime1">
              <a:rPr lang="en-US" smtClean="0"/>
              <a:t>4/16/2022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B9FFEA-AFDA-46AE-B715-49B94D97B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57523" y="6469692"/>
            <a:ext cx="5104667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2D152-1649-4E81-AC63-BCF6D7CDC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753" y="5837962"/>
            <a:ext cx="616312" cy="364450"/>
          </a:xfrm>
        </p:spPr>
        <p:txBody>
          <a:bodyPr/>
          <a:lstStyle>
            <a:lvl1pPr>
              <a:defRPr sz="2400" b="1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53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227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475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559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191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489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395" y="513279"/>
            <a:ext cx="2739870" cy="1838453"/>
          </a:xfrm>
        </p:spPr>
        <p:txBody>
          <a:bodyPr anchor="ctr">
            <a:noAutofit/>
          </a:bodyPr>
          <a:lstStyle>
            <a:lvl1pPr algn="ctr">
              <a:defRPr sz="3200" b="1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513281"/>
            <a:ext cx="4991450" cy="564424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SzPct val="75000"/>
              <a:buFont typeface="Wingdings" panose="05000000000000000000" pitchFamily="2" charset="2"/>
              <a:buNone/>
              <a:defRPr sz="3200" b="1"/>
            </a:lvl1pPr>
            <a:lvl2pPr marL="342900" indent="-342900">
              <a:spcBef>
                <a:spcPts val="0"/>
              </a:spcBef>
              <a:buSzPct val="75000"/>
              <a:buFont typeface="Wingdings" panose="05000000000000000000" pitchFamily="2" charset="2"/>
              <a:buChar char="v"/>
              <a:defRPr sz="2800" b="1"/>
            </a:lvl2pPr>
            <a:lvl3pPr marL="685800" indent="-338138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800"/>
            </a:lvl3pPr>
            <a:lvl4pPr marL="976313" indent="-285750">
              <a:spcBef>
                <a:spcPts val="0"/>
              </a:spcBef>
              <a:buFont typeface="Wingdings" panose="05000000000000000000" pitchFamily="2" charset="2"/>
              <a:buChar char="§"/>
              <a:defRPr sz="2400"/>
            </a:lvl4pPr>
            <a:lvl5pPr marL="1257300" indent="-171450">
              <a:spcBef>
                <a:spcPts val="0"/>
              </a:spcBef>
              <a:defRPr sz="2000"/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6395" y="2683333"/>
            <a:ext cx="2698304" cy="1701628"/>
          </a:xfrm>
        </p:spPr>
        <p:txBody>
          <a:bodyPr anchor="t">
            <a:noAutofit/>
          </a:bodyPr>
          <a:lstStyle>
            <a:lvl1pPr marL="0" indent="0" algn="ctr">
              <a:buNone/>
              <a:defRPr sz="3200" b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626787" y="2558194"/>
            <a:ext cx="2698305" cy="0"/>
          </a:xfrm>
          <a:prstGeom prst="line">
            <a:avLst/>
          </a:prstGeom>
          <a:ln w="152400" cap="sq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4" descr="unity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800" y="4052455"/>
            <a:ext cx="2508597" cy="2071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891BF5E-03F6-469A-9F3B-24A64CEEC12E}"/>
              </a:ext>
            </a:extLst>
          </p:cNvPr>
          <p:cNvCxnSpPr>
            <a:cxnSpLocks/>
          </p:cNvCxnSpPr>
          <p:nvPr userDrawn="1"/>
        </p:nvCxnSpPr>
        <p:spPr>
          <a:xfrm flipV="1">
            <a:off x="3428999" y="571500"/>
            <a:ext cx="0" cy="5565238"/>
          </a:xfrm>
          <a:prstGeom prst="line">
            <a:avLst/>
          </a:prstGeom>
          <a:ln w="152400" cap="sq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74E9D14-5538-4047-B148-F79A61C85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D5803-492A-44F9-AD12-91F75531D903}" type="datetime1">
              <a:rPr lang="en-US" smtClean="0"/>
              <a:t>4/16/2022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5753115-54A6-4EB0-8B11-FD0A77592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831A6A7-C0F3-40D8-B396-DC9F85223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026" y="5272040"/>
            <a:ext cx="892606" cy="482043"/>
          </a:xfrm>
        </p:spPr>
        <p:txBody>
          <a:bodyPr/>
          <a:lstStyle>
            <a:lvl1pPr algn="ctr">
              <a:defRPr sz="3200" b="1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026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69000"/>
            <a:lum/>
          </a:blip>
          <a:srcRect/>
          <a:tile tx="0" ty="0" sx="75000" sy="75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C54212C-7758-44FF-905C-F3230425AB2D}" type="datetime1">
              <a:rPr lang="en-US" smtClean="0"/>
              <a:t>4/16/2022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2700" y="-72748"/>
            <a:ext cx="9144000" cy="6858000"/>
            <a:chOff x="12700" y="-7997"/>
            <a:chExt cx="9144000" cy="6858000"/>
          </a:xfrm>
        </p:grpSpPr>
        <p:pic>
          <p:nvPicPr>
            <p:cNvPr id="13" name="Picture 12" descr="SD-PanelContent.png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00" y="-7997"/>
              <a:ext cx="9144000" cy="6858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7" name="Rectangle 16"/>
          <p:cNvSpPr/>
          <p:nvPr userDrawn="1"/>
        </p:nvSpPr>
        <p:spPr>
          <a:xfrm>
            <a:off x="553888" y="478056"/>
            <a:ext cx="8039776" cy="57563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89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5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Fellowship &amp; Evangelism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Qualified For The Masters Use</a:t>
            </a:r>
          </a:p>
          <a:p>
            <a:r>
              <a:rPr lang="en-US" dirty="0"/>
              <a:t>Gal 5:22-6:4</a:t>
            </a:r>
          </a:p>
        </p:txBody>
      </p:sp>
    </p:spTree>
    <p:extLst>
      <p:ext uri="{BB962C8B-B14F-4D97-AF65-F5344CB8AC3E}">
        <p14:creationId xmlns:p14="http://schemas.microsoft.com/office/powerpoint/2010/main" val="291406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Fellowship &amp; Evangelism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Gal 6:1-4, Paul Teaches On Helping Erring </a:t>
            </a:r>
          </a:p>
          <a:p>
            <a:pPr lvl="1"/>
            <a:r>
              <a:rPr lang="en-US" dirty="0"/>
              <a:t>Who - Those That Are Spiritual</a:t>
            </a:r>
          </a:p>
          <a:p>
            <a:pPr lvl="1"/>
            <a:r>
              <a:rPr lang="en-US" dirty="0"/>
              <a:t>What - Restore In Meekness</a:t>
            </a:r>
          </a:p>
          <a:p>
            <a:pPr lvl="1"/>
            <a:r>
              <a:rPr lang="en-US" dirty="0"/>
              <a:t>Warning - Consider Self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Qualified For The Masters Use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2D4953-4757-43B2-A6D4-41F37296C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85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Fellowship &amp; Evangelism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Disqualified</a:t>
            </a:r>
          </a:p>
          <a:p>
            <a:pPr lvl="1"/>
            <a:r>
              <a:rPr lang="en-US" dirty="0"/>
              <a:t>Gal 5:15, Bite &amp; Devour</a:t>
            </a:r>
          </a:p>
          <a:p>
            <a:pPr lvl="1"/>
            <a:r>
              <a:rPr lang="en-US" dirty="0"/>
              <a:t>Gal 5:19-21, Works Of Flesh</a:t>
            </a:r>
          </a:p>
          <a:p>
            <a:pPr lvl="2"/>
            <a:r>
              <a:rPr lang="en-US" dirty="0"/>
              <a:t>Jas 3-4, Warnings For Teachers About Strife &amp; Contention. 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Qualified For The Masters Use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3E58C1-1EC5-4018-8DDA-CFB9CF1F0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29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Fellowship &amp; Evangelism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Tim 2:24-26, Attitude</a:t>
            </a:r>
          </a:p>
          <a:p>
            <a:pPr lvl="1"/>
            <a:r>
              <a:rPr lang="en-US" dirty="0"/>
              <a:t>Must Not Strive</a:t>
            </a:r>
          </a:p>
          <a:p>
            <a:pPr lvl="2"/>
            <a:r>
              <a:rPr lang="en-US" dirty="0"/>
              <a:t>Strong’s – to Quarrel or Dispute</a:t>
            </a:r>
          </a:p>
          <a:p>
            <a:pPr lvl="1"/>
            <a:r>
              <a:rPr lang="en-US" dirty="0"/>
              <a:t>Be Gentle </a:t>
            </a:r>
          </a:p>
          <a:p>
            <a:pPr lvl="2"/>
            <a:r>
              <a:rPr lang="en-US" dirty="0"/>
              <a:t>JFB – Mild in bearing with the faults of others</a:t>
            </a:r>
          </a:p>
          <a:p>
            <a:pPr lvl="1"/>
            <a:r>
              <a:rPr lang="en-US" dirty="0"/>
              <a:t>Apt To Teach</a:t>
            </a:r>
          </a:p>
          <a:p>
            <a:pPr lvl="2"/>
            <a:r>
              <a:rPr lang="en-US" dirty="0"/>
              <a:t>Thayer – Apt and Skillful in Teaching 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Qualified For The Masters Use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5C481F-7A7E-47D1-8118-261DCE6C7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79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Fellowship &amp; Evangelism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 Tim 2:24-26, Attitude</a:t>
            </a:r>
          </a:p>
          <a:p>
            <a:pPr lvl="1"/>
            <a:r>
              <a:rPr lang="en-US" dirty="0"/>
              <a:t>Patient (Forbearing)</a:t>
            </a:r>
          </a:p>
          <a:p>
            <a:pPr lvl="2"/>
            <a:r>
              <a:rPr lang="en-US" dirty="0"/>
              <a:t>Strong’s – Enduring of Ill</a:t>
            </a:r>
          </a:p>
          <a:p>
            <a:pPr lvl="1"/>
            <a:r>
              <a:rPr lang="en-US" dirty="0"/>
              <a:t>Meek</a:t>
            </a:r>
          </a:p>
          <a:p>
            <a:pPr lvl="2"/>
            <a:r>
              <a:rPr lang="en-US" dirty="0"/>
              <a:t>Thayer’s – Gentleness or Mildness</a:t>
            </a:r>
          </a:p>
          <a:p>
            <a:pPr lvl="2"/>
            <a:r>
              <a:rPr lang="en-US" dirty="0"/>
              <a:t>Yielding to the will of another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Qualified For The Masters Use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5C481F-7A7E-47D1-8118-261DCE6C7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52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Fellowship &amp; Evangelism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God’s Work</a:t>
            </a:r>
          </a:p>
          <a:p>
            <a:pPr lvl="1"/>
            <a:r>
              <a:rPr lang="en-US" dirty="0"/>
              <a:t>1 Cor 1-3, Not Of Man</a:t>
            </a:r>
          </a:p>
          <a:p>
            <a:pPr lvl="2"/>
            <a:r>
              <a:rPr lang="en-US" dirty="0"/>
              <a:t>They Placed Too Much Value On Men</a:t>
            </a:r>
          </a:p>
          <a:p>
            <a:pPr lvl="2"/>
            <a:r>
              <a:rPr lang="en-US" dirty="0"/>
              <a:t>Paul Instructs Them - Man Is Nothing</a:t>
            </a:r>
          </a:p>
          <a:p>
            <a:pPr lvl="1"/>
            <a:r>
              <a:rPr lang="en-US" dirty="0"/>
              <a:t>1 Cor 3:4-7, God Gives The Increase</a:t>
            </a:r>
          </a:p>
          <a:p>
            <a:pPr lvl="1"/>
            <a:r>
              <a:rPr lang="en-US" dirty="0"/>
              <a:t>Mt 9:38, Prayer for Laborers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Qualified For The Masters Use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622809C-7853-4042-8E67-AADE836E6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98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Fellowship &amp; Evangelism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Qualified For The Masters Use</a:t>
            </a:r>
          </a:p>
          <a:p>
            <a:pPr lvl="1"/>
            <a:r>
              <a:rPr lang="en-US" dirty="0"/>
              <a:t>Gal 5&amp;6, A Proper Perspective Of Self</a:t>
            </a:r>
          </a:p>
          <a:p>
            <a:pPr lvl="2"/>
            <a:r>
              <a:rPr lang="en-US" dirty="0"/>
              <a:t>Spiritual</a:t>
            </a:r>
          </a:p>
          <a:p>
            <a:pPr lvl="1"/>
            <a:r>
              <a:rPr lang="en-US" dirty="0"/>
              <a:t>2 Tim 2:24-26, Attitude</a:t>
            </a:r>
          </a:p>
          <a:p>
            <a:pPr lvl="2"/>
            <a:r>
              <a:rPr lang="en-US" dirty="0"/>
              <a:t>Must not Strive </a:t>
            </a:r>
          </a:p>
          <a:p>
            <a:pPr lvl="2"/>
            <a:r>
              <a:rPr lang="en-US" dirty="0"/>
              <a:t>Gentle </a:t>
            </a:r>
          </a:p>
          <a:p>
            <a:pPr lvl="2"/>
            <a:r>
              <a:rPr lang="en-US" dirty="0"/>
              <a:t>Apt to Teach</a:t>
            </a:r>
          </a:p>
          <a:p>
            <a:pPr lvl="2"/>
            <a:r>
              <a:rPr lang="en-US" dirty="0"/>
              <a:t>Patient </a:t>
            </a:r>
          </a:p>
          <a:p>
            <a:pPr lvl="2"/>
            <a:r>
              <a:rPr lang="en-US" dirty="0"/>
              <a:t>Meek</a:t>
            </a:r>
          </a:p>
          <a:p>
            <a:pPr lvl="1"/>
            <a:r>
              <a:rPr lang="en-US" dirty="0"/>
              <a:t>1 Cor 3:6-7, God Gives the Increase</a:t>
            </a:r>
          </a:p>
          <a:p>
            <a:pPr lvl="2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5C481F-7A7E-47D1-8118-261DCE6C7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51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1553</TotalTime>
  <Words>288</Words>
  <Application>Microsoft Office PowerPoint</Application>
  <PresentationFormat>On-screen Show (4:3)</PresentationFormat>
  <Paragraphs>67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Curlz MT</vt:lpstr>
      <vt:lpstr>Garamond</vt:lpstr>
      <vt:lpstr>Wingdings</vt:lpstr>
      <vt:lpstr>Organic</vt:lpstr>
      <vt:lpstr>PowerPoint Presentation</vt:lpstr>
      <vt:lpstr>Fellowship &amp; Evangelism</vt:lpstr>
      <vt:lpstr>Fellowship &amp; Evangelism</vt:lpstr>
      <vt:lpstr>Fellowship &amp; Evangelism</vt:lpstr>
      <vt:lpstr>Fellowship &amp; Evangelism</vt:lpstr>
      <vt:lpstr>Fellowship &amp; Evangelism</vt:lpstr>
      <vt:lpstr>Fellowship &amp; Evangelism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Cox</dc:creator>
  <cp:lastModifiedBy>maryjokhetrick@gmail.com</cp:lastModifiedBy>
  <cp:revision>191</cp:revision>
  <cp:lastPrinted>2016-07-03T04:09:37Z</cp:lastPrinted>
  <dcterms:created xsi:type="dcterms:W3CDTF">2016-07-01T15:34:21Z</dcterms:created>
  <dcterms:modified xsi:type="dcterms:W3CDTF">2022-04-16T21:06:33Z</dcterms:modified>
</cp:coreProperties>
</file>