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sldIdLst>
    <p:sldId id="256" r:id="rId2"/>
    <p:sldId id="259" r:id="rId3"/>
    <p:sldId id="262" r:id="rId4"/>
    <p:sldId id="258" r:id="rId5"/>
    <p:sldId id="257" r:id="rId6"/>
    <p:sldId id="260" r:id="rId7"/>
    <p:sldId id="299" r:id="rId8"/>
    <p:sldId id="261" r:id="rId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6" d="100"/>
          <a:sy n="86" d="100"/>
        </p:scale>
        <p:origin x="1446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S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13259" y="1300786"/>
            <a:ext cx="6517482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13259" y="3886201"/>
            <a:ext cx="6517482" cy="1371599"/>
          </a:xfrm>
        </p:spPr>
        <p:txBody>
          <a:bodyPr>
            <a:normAutofit/>
          </a:bodyPr>
          <a:lstStyle>
            <a:lvl1pPr marL="0" indent="0" algn="ctr">
              <a:buNone/>
              <a:defRPr sz="28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424A99-F29E-47B6-8F3B-47AB06395EF3}" type="datetimeFigureOut">
              <a:rPr lang="en-US" smtClean="0"/>
              <a:t>4/24/2022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D4CCDF-D834-45BE-A3BA-F3388C70A5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29484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2" y="441872"/>
            <a:ext cx="7773338" cy="702142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330" y="1402772"/>
            <a:ext cx="7554661" cy="5302837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600"/>
              </a:spcBef>
              <a:buFont typeface="Wingdings" panose="05000000000000000000" pitchFamily="2" charset="2"/>
              <a:buNone/>
              <a:defRPr sz="3200" b="1"/>
            </a:lvl1pPr>
            <a:lvl2pPr marL="342900" indent="-342900">
              <a:lnSpc>
                <a:spcPct val="100000"/>
              </a:lnSpc>
              <a:spcBef>
                <a:spcPts val="600"/>
              </a:spcBef>
              <a:buSzPct val="85000"/>
              <a:buFont typeface="Wingdings" panose="05000000000000000000" pitchFamily="2" charset="2"/>
              <a:buChar char="v"/>
              <a:defRPr sz="2800" cap="none"/>
            </a:lvl2pPr>
            <a:lvl3pPr marL="633413" indent="-290513">
              <a:lnSpc>
                <a:spcPct val="100000"/>
              </a:lnSpc>
              <a:spcBef>
                <a:spcPts val="600"/>
              </a:spcBef>
              <a:buSzPct val="85000"/>
              <a:buFont typeface="Wingdings" panose="05000000000000000000" pitchFamily="2" charset="2"/>
              <a:buChar char="Ø"/>
              <a:defRPr sz="2400" cap="none"/>
            </a:lvl3pPr>
            <a:lvl4pPr marL="976313" indent="-228600">
              <a:lnSpc>
                <a:spcPct val="100000"/>
              </a:lnSpc>
              <a:spcBef>
                <a:spcPts val="600"/>
              </a:spcBef>
              <a:buFont typeface="Wingdings" panose="05000000000000000000" pitchFamily="2" charset="2"/>
              <a:buChar char="§"/>
              <a:defRPr sz="2400" cap="none"/>
            </a:lvl4pPr>
            <a:lvl5pPr>
              <a:lnSpc>
                <a:spcPct val="100000"/>
              </a:lnSpc>
              <a:spcBef>
                <a:spcPts val="600"/>
              </a:spcBef>
              <a:defRPr sz="2000" cap="none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424A99-F29E-47B6-8F3B-47AB06395EF3}" type="datetimeFigureOut">
              <a:rPr lang="en-US" smtClean="0"/>
              <a:t>4/24/2022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47723" y="6234117"/>
            <a:ext cx="573161" cy="365125"/>
          </a:xfrm>
        </p:spPr>
        <p:txBody>
          <a:bodyPr/>
          <a:lstStyle>
            <a:lvl1pPr>
              <a:defRPr sz="2000" b="1"/>
            </a:lvl1pPr>
          </a:lstStyle>
          <a:p>
            <a:fld id="{F5D4CCDF-D834-45BE-A3BA-F3388C70A51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1771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1" y="828564"/>
            <a:ext cx="7763814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331" y="3657458"/>
            <a:ext cx="7763814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424A99-F29E-47B6-8F3B-47AB06395EF3}" type="datetimeFigureOut">
              <a:rPr lang="en-US" smtClean="0"/>
              <a:t>4/24/2022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D4CCDF-D834-45BE-A3BA-F3388C70A5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01885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332" y="618518"/>
            <a:ext cx="7773338" cy="159617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330" y="2367093"/>
            <a:ext cx="3829520" cy="34241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4629150" y="2367093"/>
            <a:ext cx="3829050" cy="34241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424A99-F29E-47B6-8F3B-47AB06395EF3}" type="datetimeFigureOut">
              <a:rPr lang="en-US" smtClean="0"/>
              <a:t>4/24/2022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D4CCDF-D834-45BE-A3BA-F3388C70A5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55242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332" y="618518"/>
            <a:ext cx="7773338" cy="159617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9746" y="2371018"/>
            <a:ext cx="3655106" cy="679994"/>
          </a:xfrm>
        </p:spPr>
        <p:txBody>
          <a:bodyPr anchor="b">
            <a:noAutofit/>
          </a:bodyPr>
          <a:lstStyle>
            <a:lvl1pPr marL="0" indent="0">
              <a:lnSpc>
                <a:spcPct val="7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685331" y="3051013"/>
            <a:ext cx="3829520" cy="27401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97317" y="2371018"/>
            <a:ext cx="3661353" cy="679994"/>
          </a:xfrm>
        </p:spPr>
        <p:txBody>
          <a:bodyPr anchor="b">
            <a:noAutofit/>
          </a:bodyPr>
          <a:lstStyle>
            <a:lvl1pPr marL="0" indent="0">
              <a:lnSpc>
                <a:spcPct val="7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4629150" y="3051013"/>
            <a:ext cx="3829051" cy="27401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424A99-F29E-47B6-8F3B-47AB06395EF3}" type="datetimeFigureOut">
              <a:rPr lang="en-US" smtClean="0"/>
              <a:t>4/24/2022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D4CCDF-D834-45BE-A3BA-F3388C70A5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96033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424A99-F29E-47B6-8F3B-47AB06395EF3}" type="datetimeFigureOut">
              <a:rPr lang="en-US" smtClean="0"/>
              <a:t>4/24/2022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D4CCDF-D834-45BE-A3BA-F3388C70A5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26166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424A99-F29E-47B6-8F3B-47AB06395EF3}" type="datetimeFigureOut">
              <a:rPr lang="en-US" smtClean="0"/>
              <a:t>4/24/2022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D4CCDF-D834-45BE-A3BA-F3388C70A5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86648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1" y="609600"/>
            <a:ext cx="2951766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3808547" y="609601"/>
            <a:ext cx="4650122" cy="5181599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600"/>
              </a:spcBef>
              <a:buNone/>
              <a:defRPr sz="3200" b="1"/>
            </a:lvl1pPr>
            <a:lvl2pPr marL="342900" indent="-342900">
              <a:lnSpc>
                <a:spcPct val="100000"/>
              </a:lnSpc>
              <a:spcBef>
                <a:spcPts val="600"/>
              </a:spcBef>
              <a:buSzPct val="85000"/>
              <a:buFont typeface="Wingdings" panose="05000000000000000000" pitchFamily="2" charset="2"/>
              <a:buChar char="v"/>
              <a:defRPr sz="2800"/>
            </a:lvl2pPr>
            <a:lvl3pPr marL="685800" indent="-342900">
              <a:lnSpc>
                <a:spcPct val="100000"/>
              </a:lnSpc>
              <a:spcBef>
                <a:spcPts val="600"/>
              </a:spcBef>
              <a:buFont typeface="Wingdings" panose="05000000000000000000" pitchFamily="2" charset="2"/>
              <a:buChar char="Ø"/>
              <a:defRPr sz="2400"/>
            </a:lvl3pPr>
            <a:lvl4pPr>
              <a:lnSpc>
                <a:spcPct val="100000"/>
              </a:lnSpc>
              <a:spcBef>
                <a:spcPts val="600"/>
              </a:spcBef>
              <a:defRPr sz="2000"/>
            </a:lvl4pPr>
            <a:lvl5pPr>
              <a:lnSpc>
                <a:spcPct val="100000"/>
              </a:lnSpc>
              <a:spcBef>
                <a:spcPts val="600"/>
              </a:spcBef>
              <a:defRPr sz="2000"/>
            </a:lvl5pPr>
          </a:lstStyle>
          <a:p>
            <a:pPr lvl="0"/>
            <a:r>
              <a:rPr lang="en-US" dirty="0"/>
              <a:t>Click to edit Master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2632852"/>
            <a:ext cx="2951767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424A99-F29E-47B6-8F3B-47AB06395EF3}" type="datetimeFigureOut">
              <a:rPr lang="en-US" smtClean="0"/>
              <a:t>4/24/2022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D4CCDF-D834-45BE-A3BA-F3388C70A5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61029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2" y="609600"/>
            <a:ext cx="4129618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004270" y="609601"/>
            <a:ext cx="3005851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6" y="2632853"/>
            <a:ext cx="4129604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424A99-F29E-47B6-8F3B-47AB06395EF3}" type="datetimeFigureOut">
              <a:rPr lang="en-US" smtClean="0"/>
              <a:t>4/24/2022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D4CCDF-D834-45BE-A3BA-F3388C70A5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30447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1" y="2138722"/>
            <a:ext cx="7773339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4662335"/>
            <a:ext cx="7773339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424A99-F29E-47B6-8F3B-47AB06395EF3}" type="datetimeFigureOut">
              <a:rPr lang="en-US" smtClean="0"/>
              <a:t>4/24/2022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D4CCDF-D834-45BE-A3BA-F3388C70A5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7453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1"/>
            <a:ext cx="9144002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332" y="618518"/>
            <a:ext cx="7773338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331" y="2367094"/>
            <a:ext cx="7773339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759053" y="5883276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93424A99-F29E-47B6-8F3B-47AB06395EF3}" type="datetimeFigureOut">
              <a:rPr lang="en-US" smtClean="0"/>
              <a:t>4/24/2022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331" y="5883276"/>
            <a:ext cx="50046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85509" y="5883276"/>
            <a:ext cx="57316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F5D4CCDF-D834-45BE-A3BA-F3388C70A5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17771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9" r:id="rId10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CCAF8A-8A70-4C82-BD95-C7F2D9D2476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Discipling Disciples  </a:t>
            </a:r>
            <a:br>
              <a:rPr lang="en-US" dirty="0"/>
            </a:b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F007ECC-A01F-48D0-942A-A2094CD644C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Mt 28:16-20</a:t>
            </a:r>
          </a:p>
        </p:txBody>
      </p:sp>
    </p:spTree>
    <p:extLst>
      <p:ext uri="{BB962C8B-B14F-4D97-AF65-F5344CB8AC3E}">
        <p14:creationId xmlns:p14="http://schemas.microsoft.com/office/powerpoint/2010/main" val="39199854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E42C7E-DF7E-4491-984C-E5F4E376D7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Discipling Disciples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3D3DF8-51D9-4C56-A2E0-BD4383BA1B4C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en-US" dirty="0"/>
              <a:t>Jesus Instruction to the Apostles</a:t>
            </a:r>
          </a:p>
          <a:p>
            <a:pPr lvl="1"/>
            <a:r>
              <a:rPr lang="en-US" dirty="0"/>
              <a:t>Mt 28:19, Go ye therefore, and teach all nations, baptizing them</a:t>
            </a:r>
          </a:p>
          <a:p>
            <a:pPr lvl="2"/>
            <a:r>
              <a:rPr lang="en-US" dirty="0"/>
              <a:t>Strong’s, to become a pupil, enroll as scholar</a:t>
            </a:r>
          </a:p>
          <a:p>
            <a:pPr lvl="2"/>
            <a:r>
              <a:rPr lang="en-US" dirty="0"/>
              <a:t>Thayer, to follow his precepts and instructions</a:t>
            </a:r>
          </a:p>
          <a:p>
            <a:pPr lvl="2"/>
            <a:r>
              <a:rPr lang="en-US" dirty="0"/>
              <a:t>WE Vines, a learner, one who follows one's teaching. A "disciple" was not only a pupil, but an adherent; hence they are spoken of as imitators of their teacher</a:t>
            </a:r>
          </a:p>
          <a:p>
            <a:pPr lvl="2"/>
            <a:r>
              <a:rPr lang="en-US" dirty="0"/>
              <a:t>Adherent To A Theology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FE72CB9D-79E1-438A-AACF-BAC208700216}"/>
              </a:ext>
            </a:extLst>
          </p:cNvPr>
          <p:cNvSpPr/>
          <p:nvPr/>
        </p:nvSpPr>
        <p:spPr>
          <a:xfrm>
            <a:off x="5709424" y="2007220"/>
            <a:ext cx="892098" cy="479502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64951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E42C7E-DF7E-4491-984C-E5F4E376D7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Discipling Disciples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3D3DF8-51D9-4C56-A2E0-BD4383BA1B4C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/>
              <a:t>Disciplines in New Testament</a:t>
            </a:r>
          </a:p>
          <a:p>
            <a:pPr lvl="1"/>
            <a:r>
              <a:rPr lang="en-US" dirty="0"/>
              <a:t>Jn 9:28, Disciples Of Moses</a:t>
            </a:r>
          </a:p>
          <a:p>
            <a:pPr lvl="1"/>
            <a:r>
              <a:rPr lang="en-US" dirty="0"/>
              <a:t>Jn 9:28, Disciple Of Jesus</a:t>
            </a:r>
          </a:p>
          <a:p>
            <a:pPr lvl="1"/>
            <a:r>
              <a:rPr lang="en-US" dirty="0"/>
              <a:t>Mt 9:14, Disciples Of John</a:t>
            </a:r>
          </a:p>
          <a:p>
            <a:pPr lvl="1"/>
            <a:r>
              <a:rPr lang="en-US" dirty="0"/>
              <a:t>Mt 22:16, Disciples Of The Pharisees</a:t>
            </a:r>
          </a:p>
          <a:p>
            <a:pPr lvl="2"/>
            <a:r>
              <a:rPr lang="en-US" dirty="0"/>
              <a:t>Sadducees</a:t>
            </a:r>
          </a:p>
          <a:p>
            <a:pPr lvl="2"/>
            <a:r>
              <a:rPr lang="en-US" dirty="0"/>
              <a:t>Zealots</a:t>
            </a:r>
          </a:p>
          <a:p>
            <a:pPr lvl="1"/>
            <a:r>
              <a:rPr lang="en-US" dirty="0"/>
              <a:t>Adherent To A Theology</a:t>
            </a:r>
          </a:p>
        </p:txBody>
      </p:sp>
    </p:spTree>
    <p:extLst>
      <p:ext uri="{BB962C8B-B14F-4D97-AF65-F5344CB8AC3E}">
        <p14:creationId xmlns:p14="http://schemas.microsoft.com/office/powerpoint/2010/main" val="29445440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E42C7E-DF7E-4491-984C-E5F4E376D7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Discipling Disciples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3D3DF8-51D9-4C56-A2E0-BD4383BA1B4C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/>
              <a:t>Ancient Secular Discipling </a:t>
            </a:r>
          </a:p>
          <a:p>
            <a:pPr lvl="1"/>
            <a:r>
              <a:rPr lang="en-US" dirty="0"/>
              <a:t>Philosophers Disciplines</a:t>
            </a:r>
          </a:p>
          <a:p>
            <a:pPr lvl="2"/>
            <a:r>
              <a:rPr lang="en-US" dirty="0"/>
              <a:t>Socrates</a:t>
            </a:r>
          </a:p>
          <a:p>
            <a:pPr lvl="2"/>
            <a:r>
              <a:rPr lang="en-US" dirty="0"/>
              <a:t>Plato</a:t>
            </a:r>
          </a:p>
          <a:p>
            <a:pPr lvl="2"/>
            <a:r>
              <a:rPr lang="en-US" dirty="0"/>
              <a:t>Aristotle</a:t>
            </a:r>
          </a:p>
          <a:p>
            <a:pPr lvl="2"/>
            <a:r>
              <a:rPr lang="en-US" dirty="0"/>
              <a:t>Epicurus</a:t>
            </a:r>
          </a:p>
          <a:p>
            <a:pPr lvl="1"/>
            <a:r>
              <a:rPr lang="en-US" dirty="0"/>
              <a:t>Idols And gods</a:t>
            </a:r>
          </a:p>
          <a:p>
            <a:pPr lvl="1"/>
            <a:r>
              <a:rPr lang="en-US" dirty="0"/>
              <a:t>Adherent To A Theology</a:t>
            </a:r>
          </a:p>
        </p:txBody>
      </p:sp>
    </p:spTree>
    <p:extLst>
      <p:ext uri="{BB962C8B-B14F-4D97-AF65-F5344CB8AC3E}">
        <p14:creationId xmlns:p14="http://schemas.microsoft.com/office/powerpoint/2010/main" val="29805739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E42C7E-DF7E-4491-984C-E5F4E376D7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Discipling Disciples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3D3DF8-51D9-4C56-A2E0-BD4383BA1B4C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/>
              <a:t>Current Age Discipling </a:t>
            </a:r>
          </a:p>
          <a:p>
            <a:pPr lvl="1"/>
            <a:r>
              <a:rPr lang="en-US" dirty="0"/>
              <a:t>Diets</a:t>
            </a:r>
          </a:p>
          <a:p>
            <a:pPr lvl="1"/>
            <a:r>
              <a:rPr lang="en-US" dirty="0"/>
              <a:t>Exercise &amp; Sports Training</a:t>
            </a:r>
          </a:p>
          <a:p>
            <a:pPr lvl="1"/>
            <a:r>
              <a:rPr lang="en-US" dirty="0"/>
              <a:t>Medical</a:t>
            </a:r>
          </a:p>
          <a:p>
            <a:pPr lvl="1"/>
            <a:r>
              <a:rPr lang="en-US" dirty="0"/>
              <a:t>Adherent To A Theology</a:t>
            </a:r>
          </a:p>
        </p:txBody>
      </p:sp>
    </p:spTree>
    <p:extLst>
      <p:ext uri="{BB962C8B-B14F-4D97-AF65-F5344CB8AC3E}">
        <p14:creationId xmlns:p14="http://schemas.microsoft.com/office/powerpoint/2010/main" val="30353925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E42C7E-DF7E-4491-984C-E5F4E376D7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Discipling Disciples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3D3DF8-51D9-4C56-A2E0-BD4383BA1B4C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en-US" dirty="0"/>
              <a:t>Discipling Jesus</a:t>
            </a:r>
          </a:p>
          <a:p>
            <a:pPr lvl="1"/>
            <a:r>
              <a:rPr lang="en-US" dirty="0"/>
              <a:t>Jn 14:6, Jesus Is The Way</a:t>
            </a:r>
          </a:p>
          <a:p>
            <a:pPr lvl="2"/>
            <a:r>
              <a:rPr lang="en-US" dirty="0"/>
              <a:t>Jn 6:68, Eternal Life</a:t>
            </a:r>
          </a:p>
          <a:p>
            <a:pPr lvl="2"/>
            <a:r>
              <a:rPr lang="en-US" dirty="0"/>
              <a:t>Mt 9:1-8, Forgiveness Of Sins</a:t>
            </a:r>
          </a:p>
          <a:p>
            <a:pPr lvl="2"/>
            <a:r>
              <a:rPr lang="en-US" dirty="0"/>
              <a:t>Gal 4:4-7, Adoption To Be A Child To GOD!</a:t>
            </a:r>
          </a:p>
          <a:p>
            <a:pPr lvl="2"/>
            <a:r>
              <a:rPr lang="en-US" dirty="0"/>
              <a:t>2 Cor 6:16, A Dwelling Place Of God</a:t>
            </a:r>
          </a:p>
        </p:txBody>
      </p:sp>
    </p:spTree>
    <p:extLst>
      <p:ext uri="{BB962C8B-B14F-4D97-AF65-F5344CB8AC3E}">
        <p14:creationId xmlns:p14="http://schemas.microsoft.com/office/powerpoint/2010/main" val="32562358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E42C7E-DF7E-4491-984C-E5F4E376D7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Discipling Disciples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3D3DF8-51D9-4C56-A2E0-BD4383BA1B4C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/>
              <a:t>Discipling Jesus</a:t>
            </a:r>
          </a:p>
          <a:p>
            <a:pPr lvl="1"/>
            <a:r>
              <a:rPr lang="en-US" dirty="0"/>
              <a:t>Jn 8:31-32, Then said Jesus to those Jews which believed on him, If ye continue in my word, then are ye my disciples indeed</a:t>
            </a:r>
          </a:p>
          <a:p>
            <a:pPr lvl="1"/>
            <a:r>
              <a:rPr lang="en-US" dirty="0"/>
              <a:t>Jn 13:34-35, ...By this shall all men know that ye are my disciples, if ye have love one to another.</a:t>
            </a:r>
          </a:p>
          <a:p>
            <a:pPr lvl="1"/>
            <a:r>
              <a:rPr lang="en-US" dirty="0"/>
              <a:t>Jn 15:1-17, I am the Vine... Abide in Me</a:t>
            </a:r>
          </a:p>
          <a:p>
            <a:pPr lvl="2"/>
            <a:r>
              <a:rPr lang="en-US" dirty="0"/>
              <a:t>If ye abide in me, and my words abide in you... so shall ye be my disciples.</a:t>
            </a:r>
          </a:p>
          <a:p>
            <a:pPr lvl="1"/>
            <a:r>
              <a:rPr lang="en-US" dirty="0"/>
              <a:t>Eph 4:1, Walk Worthy Of Your Vocation</a:t>
            </a:r>
          </a:p>
          <a:p>
            <a:pPr lvl="1"/>
            <a:r>
              <a:rPr lang="en-US" dirty="0"/>
              <a:t>Adherent To A Theology</a:t>
            </a:r>
          </a:p>
        </p:txBody>
      </p:sp>
    </p:spTree>
    <p:extLst>
      <p:ext uri="{BB962C8B-B14F-4D97-AF65-F5344CB8AC3E}">
        <p14:creationId xmlns:p14="http://schemas.microsoft.com/office/powerpoint/2010/main" val="20842523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E42C7E-DF7E-4491-984C-E5F4E376D7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Discipling Disciples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3D3DF8-51D9-4C56-A2E0-BD4383BA1B4C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en-US" dirty="0"/>
              <a:t>Summary</a:t>
            </a:r>
          </a:p>
          <a:p>
            <a:pPr lvl="1"/>
            <a:r>
              <a:rPr lang="en-US" dirty="0"/>
              <a:t>Discipling</a:t>
            </a:r>
          </a:p>
          <a:p>
            <a:pPr lvl="2"/>
            <a:r>
              <a:rPr lang="en-US" dirty="0"/>
              <a:t>Adherent To A Theology</a:t>
            </a:r>
          </a:p>
          <a:p>
            <a:pPr lvl="2"/>
            <a:r>
              <a:rPr lang="en-US" dirty="0"/>
              <a:t>A Vocation or Walk</a:t>
            </a:r>
          </a:p>
          <a:p>
            <a:pPr lvl="2"/>
            <a:r>
              <a:rPr lang="en-US" dirty="0"/>
              <a:t>A Calling</a:t>
            </a:r>
          </a:p>
          <a:p>
            <a:pPr lvl="2"/>
            <a:r>
              <a:rPr lang="en-US" dirty="0"/>
              <a:t>A Change </a:t>
            </a:r>
          </a:p>
        </p:txBody>
      </p:sp>
    </p:spTree>
    <p:extLst>
      <p:ext uri="{BB962C8B-B14F-4D97-AF65-F5344CB8AC3E}">
        <p14:creationId xmlns:p14="http://schemas.microsoft.com/office/powerpoint/2010/main" val="1397149787"/>
      </p:ext>
    </p:extLst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ysClr val="windowText" lastClr="000000"/>
      </a:dk1>
      <a:lt1>
        <a:sysClr val="window" lastClr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A633B6A3-9E7F-4C10-9C98-2517A313436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Droplet</Template>
  <TotalTime>117</TotalTime>
  <Words>310</Words>
  <Application>Microsoft Office PowerPoint</Application>
  <PresentationFormat>On-screen Show (4:3)</PresentationFormat>
  <Paragraphs>55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Tw Cen MT</vt:lpstr>
      <vt:lpstr>Wingdings</vt:lpstr>
      <vt:lpstr>Droplet</vt:lpstr>
      <vt:lpstr>Discipling Disciples   </vt:lpstr>
      <vt:lpstr>Discipling Disciples</vt:lpstr>
      <vt:lpstr>Discipling Disciples</vt:lpstr>
      <vt:lpstr>Discipling Disciples</vt:lpstr>
      <vt:lpstr>Discipling Disciples</vt:lpstr>
      <vt:lpstr>Discipling Disciples</vt:lpstr>
      <vt:lpstr>Discipling Disciples</vt:lpstr>
      <vt:lpstr>Discipling Disciples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Disciplines of Life</dc:title>
  <dc:creator>Ross Ward</dc:creator>
  <cp:lastModifiedBy>Ross Ward</cp:lastModifiedBy>
  <cp:revision>46</cp:revision>
  <dcterms:created xsi:type="dcterms:W3CDTF">2022-04-21T14:07:50Z</dcterms:created>
  <dcterms:modified xsi:type="dcterms:W3CDTF">2022-04-24T19:12:13Z</dcterms:modified>
</cp:coreProperties>
</file>