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9" r:id="rId3"/>
    <p:sldId id="262" r:id="rId4"/>
    <p:sldId id="258" r:id="rId5"/>
    <p:sldId id="257" r:id="rId6"/>
    <p:sldId id="260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88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A99-F29E-47B6-8F3B-47AB06395EF3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4CCDF-D834-45BE-A3BA-F3388C70A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948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441872"/>
            <a:ext cx="7773338" cy="70214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402772"/>
            <a:ext cx="7554661" cy="5302837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None/>
              <a:defRPr sz="3200" b="1"/>
            </a:lvl1pPr>
            <a:lvl2pPr marL="342900" indent="-342900">
              <a:lnSpc>
                <a:spcPct val="100000"/>
              </a:lnSpc>
              <a:spcBef>
                <a:spcPts val="600"/>
              </a:spcBef>
              <a:buSzPct val="85000"/>
              <a:buFont typeface="Wingdings" panose="05000000000000000000" pitchFamily="2" charset="2"/>
              <a:buChar char="v"/>
              <a:defRPr sz="2800" cap="none"/>
            </a:lvl2pPr>
            <a:lvl3pPr marL="633413" indent="-290513">
              <a:lnSpc>
                <a:spcPct val="100000"/>
              </a:lnSpc>
              <a:spcBef>
                <a:spcPts val="600"/>
              </a:spcBef>
              <a:buSzPct val="85000"/>
              <a:buFont typeface="Wingdings" panose="05000000000000000000" pitchFamily="2" charset="2"/>
              <a:buChar char="Ø"/>
              <a:defRPr sz="2400" cap="none"/>
            </a:lvl3pPr>
            <a:lvl4pPr marL="976313" indent="-2286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2400" cap="none"/>
            </a:lvl4pPr>
            <a:lvl5pPr>
              <a:lnSpc>
                <a:spcPct val="100000"/>
              </a:lnSpc>
              <a:spcBef>
                <a:spcPts val="600"/>
              </a:spcBef>
              <a:defRPr sz="2000" cap="none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A99-F29E-47B6-8F3B-47AB06395EF3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47723" y="6234117"/>
            <a:ext cx="573161" cy="365125"/>
          </a:xfrm>
        </p:spPr>
        <p:txBody>
          <a:bodyPr/>
          <a:lstStyle>
            <a:lvl1pPr>
              <a:defRPr sz="2000" b="1"/>
            </a:lvl1pPr>
          </a:lstStyle>
          <a:p>
            <a:fld id="{F5D4CCDF-D834-45BE-A3BA-F3388C70A5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77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A99-F29E-47B6-8F3B-47AB06395EF3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4CCDF-D834-45BE-A3BA-F3388C70A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188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A99-F29E-47B6-8F3B-47AB06395EF3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4CCDF-D834-45BE-A3BA-F3388C70A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524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A99-F29E-47B6-8F3B-47AB06395EF3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4CCDF-D834-45BE-A3BA-F3388C70A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603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A99-F29E-47B6-8F3B-47AB06395EF3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4CCDF-D834-45BE-A3BA-F3388C70A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616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A99-F29E-47B6-8F3B-47AB06395EF3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4CCDF-D834-45BE-A3BA-F3388C70A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664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3200" b="1"/>
            </a:lvl1pPr>
            <a:lvl2pPr marL="342900" indent="-342900">
              <a:lnSpc>
                <a:spcPct val="100000"/>
              </a:lnSpc>
              <a:spcBef>
                <a:spcPts val="600"/>
              </a:spcBef>
              <a:buSzPct val="85000"/>
              <a:buFont typeface="Wingdings" panose="05000000000000000000" pitchFamily="2" charset="2"/>
              <a:buChar char="v"/>
              <a:defRPr sz="2800"/>
            </a:lvl2pPr>
            <a:lvl3pPr marL="685800" indent="-342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  <a:defRPr sz="2400"/>
            </a:lvl3pPr>
            <a:lvl4pPr>
              <a:lnSpc>
                <a:spcPct val="100000"/>
              </a:lnSpc>
              <a:spcBef>
                <a:spcPts val="600"/>
              </a:spcBef>
              <a:defRPr sz="2000"/>
            </a:lvl4pPr>
            <a:lvl5pPr>
              <a:lnSpc>
                <a:spcPct val="100000"/>
              </a:lnSpc>
              <a:spcBef>
                <a:spcPts val="600"/>
              </a:spcBef>
              <a:defRPr sz="20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A99-F29E-47B6-8F3B-47AB06395EF3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4CCDF-D834-45BE-A3BA-F3388C70A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102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A99-F29E-47B6-8F3B-47AB06395EF3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4CCDF-D834-45BE-A3BA-F3388C70A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044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4A99-F29E-47B6-8F3B-47AB06395EF3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4CCDF-D834-45BE-A3BA-F3388C70A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45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3424A99-F29E-47B6-8F3B-47AB06395EF3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5D4CCDF-D834-45BE-A3BA-F3388C70A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777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9" r:id="rId10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CAF8A-8A70-4C82-BD95-C7F2D9D247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Discipulando</a:t>
            </a:r>
            <a:r>
              <a:rPr lang="en-US" dirty="0"/>
              <a:t> </a:t>
            </a:r>
            <a:r>
              <a:rPr lang="en-US" dirty="0" err="1"/>
              <a:t>discípulos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007ECC-A01F-48D0-942A-A2094CD644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Mt 28:16-20</a:t>
            </a:r>
          </a:p>
        </p:txBody>
      </p:sp>
    </p:spTree>
    <p:extLst>
      <p:ext uri="{BB962C8B-B14F-4D97-AF65-F5344CB8AC3E}">
        <p14:creationId xmlns:p14="http://schemas.microsoft.com/office/powerpoint/2010/main" val="3919985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42C7E-DF7E-4491-984C-E5F4E376D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Discipulando</a:t>
            </a:r>
            <a:r>
              <a:rPr lang="en-US" dirty="0"/>
              <a:t> </a:t>
            </a:r>
            <a:r>
              <a:rPr lang="en-US" dirty="0" err="1"/>
              <a:t>discípulos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D3DF8-51D9-4C56-A2E0-BD4383BA1B4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s-ES" dirty="0"/>
              <a:t>Instrucción de Jesús a los apóstoles</a:t>
            </a:r>
          </a:p>
          <a:p>
            <a:pPr lvl="1"/>
            <a:r>
              <a:rPr lang="en-US" dirty="0"/>
              <a:t>Mt 28:19, </a:t>
            </a:r>
            <a:r>
              <a:rPr lang="es-ES" dirty="0"/>
              <a:t>Vayan, pues, y hagan discípulos de todas las naciones, bautizándolos</a:t>
            </a:r>
            <a:endParaRPr lang="en-US" dirty="0"/>
          </a:p>
          <a:p>
            <a:pPr lvl="2"/>
            <a:r>
              <a:rPr lang="en-US" dirty="0"/>
              <a:t>Strong’s, </a:t>
            </a:r>
            <a:r>
              <a:rPr lang="es-ES" dirty="0"/>
              <a:t>Para convertirse en alumno, inscríbase como becario</a:t>
            </a:r>
            <a:endParaRPr lang="en-US" dirty="0"/>
          </a:p>
          <a:p>
            <a:pPr lvl="2"/>
            <a:r>
              <a:rPr lang="en-US" dirty="0"/>
              <a:t>Thayer, </a:t>
            </a:r>
            <a:r>
              <a:rPr lang="es-ES" dirty="0"/>
              <a:t>Seguir sus preceptos e instrucciones</a:t>
            </a:r>
            <a:endParaRPr lang="en-US" dirty="0"/>
          </a:p>
          <a:p>
            <a:pPr lvl="2"/>
            <a:r>
              <a:rPr lang="en-US" dirty="0"/>
              <a:t>WE Vines, </a:t>
            </a:r>
            <a:r>
              <a:rPr lang="es-ES" dirty="0"/>
              <a:t>un aprendiz, uno que sigue sus enseñanzas. Un "discípulo" no era sólo un alumno, sino un adherente; de ahí que se hable de ellos como imitadores de su maestro.</a:t>
            </a:r>
            <a:endParaRPr lang="en-US" dirty="0"/>
          </a:p>
          <a:p>
            <a:pPr lvl="2"/>
            <a:r>
              <a:rPr lang="en-US" dirty="0" err="1"/>
              <a:t>Adherente</a:t>
            </a:r>
            <a:r>
              <a:rPr lang="en-US" dirty="0"/>
              <a:t> A Una </a:t>
            </a:r>
            <a:r>
              <a:rPr lang="en-US" dirty="0" err="1"/>
              <a:t>Teología</a:t>
            </a:r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E72CB9D-79E1-438A-AACF-BAC208700216}"/>
              </a:ext>
            </a:extLst>
          </p:cNvPr>
          <p:cNvSpPr/>
          <p:nvPr/>
        </p:nvSpPr>
        <p:spPr>
          <a:xfrm>
            <a:off x="4739268" y="2464420"/>
            <a:ext cx="2430966" cy="47950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495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42C7E-DF7E-4491-984C-E5F4E376D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Discipulando</a:t>
            </a:r>
            <a:r>
              <a:rPr lang="en-US" dirty="0"/>
              <a:t> </a:t>
            </a:r>
            <a:r>
              <a:rPr lang="en-US" dirty="0" err="1"/>
              <a:t>discípulos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D3DF8-51D9-4C56-A2E0-BD4383BA1B4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s-ES" dirty="0"/>
              <a:t>Disciplinas en el Nuevo Testamento</a:t>
            </a:r>
          </a:p>
          <a:p>
            <a:pPr lvl="1"/>
            <a:r>
              <a:rPr lang="en-US" dirty="0"/>
              <a:t>Jn 9:28, </a:t>
            </a:r>
            <a:r>
              <a:rPr lang="en-US" dirty="0" err="1"/>
              <a:t>Discípulos</a:t>
            </a:r>
            <a:r>
              <a:rPr lang="en-US" dirty="0"/>
              <a:t> De </a:t>
            </a:r>
            <a:r>
              <a:rPr lang="en-US" dirty="0" err="1"/>
              <a:t>Moisés</a:t>
            </a:r>
            <a:endParaRPr lang="en-US" dirty="0"/>
          </a:p>
          <a:p>
            <a:pPr lvl="1"/>
            <a:r>
              <a:rPr lang="en-US" dirty="0"/>
              <a:t>Jn 9:28, </a:t>
            </a:r>
            <a:r>
              <a:rPr lang="en-US" dirty="0" err="1"/>
              <a:t>Discípulo</a:t>
            </a:r>
            <a:r>
              <a:rPr lang="en-US" dirty="0"/>
              <a:t> De Jesús</a:t>
            </a:r>
          </a:p>
          <a:p>
            <a:pPr lvl="1"/>
            <a:r>
              <a:rPr lang="en-US" dirty="0"/>
              <a:t>Mt 9:14, </a:t>
            </a:r>
            <a:r>
              <a:rPr lang="en-US" dirty="0" err="1"/>
              <a:t>Discípulos</a:t>
            </a:r>
            <a:r>
              <a:rPr lang="en-US" dirty="0"/>
              <a:t> De Juan</a:t>
            </a:r>
          </a:p>
          <a:p>
            <a:pPr lvl="1"/>
            <a:r>
              <a:rPr lang="en-US" dirty="0"/>
              <a:t>Mt 22:16, </a:t>
            </a:r>
            <a:r>
              <a:rPr lang="en-US" dirty="0" err="1"/>
              <a:t>Discípulos</a:t>
            </a:r>
            <a:r>
              <a:rPr lang="en-US" dirty="0"/>
              <a:t> De Los </a:t>
            </a:r>
            <a:r>
              <a:rPr lang="en-US" dirty="0" err="1"/>
              <a:t>Fariseos</a:t>
            </a:r>
            <a:endParaRPr lang="en-US" dirty="0"/>
          </a:p>
          <a:p>
            <a:pPr lvl="2"/>
            <a:r>
              <a:rPr lang="en-US" dirty="0" err="1"/>
              <a:t>Saduceos</a:t>
            </a:r>
            <a:endParaRPr lang="en-US" dirty="0"/>
          </a:p>
          <a:p>
            <a:pPr lvl="2"/>
            <a:r>
              <a:rPr lang="en-US" dirty="0" err="1"/>
              <a:t>Fanáticos</a:t>
            </a:r>
            <a:endParaRPr lang="en-US" dirty="0"/>
          </a:p>
          <a:p>
            <a:pPr lvl="1"/>
            <a:r>
              <a:rPr lang="en-US" dirty="0" err="1"/>
              <a:t>Adherente</a:t>
            </a:r>
            <a:r>
              <a:rPr lang="en-US" dirty="0"/>
              <a:t> A Una </a:t>
            </a:r>
            <a:r>
              <a:rPr lang="en-US" dirty="0" err="1"/>
              <a:t>Teología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544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42C7E-DF7E-4491-984C-E5F4E376D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Discipulando</a:t>
            </a:r>
            <a:r>
              <a:rPr lang="en-US" dirty="0"/>
              <a:t> </a:t>
            </a:r>
            <a:r>
              <a:rPr lang="en-US" dirty="0" err="1"/>
              <a:t>discípulos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D3DF8-51D9-4C56-A2E0-BD4383BA1B4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err="1"/>
              <a:t>Discipulado</a:t>
            </a:r>
            <a:r>
              <a:rPr lang="en-US" dirty="0"/>
              <a:t> Secular </a:t>
            </a:r>
            <a:r>
              <a:rPr lang="en-US" dirty="0" err="1"/>
              <a:t>Antiguo</a:t>
            </a:r>
            <a:endParaRPr lang="en-US" dirty="0"/>
          </a:p>
          <a:p>
            <a:pPr lvl="1"/>
            <a:r>
              <a:rPr lang="es-ES" dirty="0"/>
              <a:t>Disciplinas Filosóficas</a:t>
            </a:r>
          </a:p>
          <a:p>
            <a:pPr lvl="2"/>
            <a:r>
              <a:rPr lang="es-ES" dirty="0"/>
              <a:t>Sócrates</a:t>
            </a:r>
          </a:p>
          <a:p>
            <a:pPr lvl="2"/>
            <a:r>
              <a:rPr lang="es-ES" dirty="0"/>
              <a:t>Plato</a:t>
            </a:r>
          </a:p>
          <a:p>
            <a:pPr lvl="2"/>
            <a:r>
              <a:rPr lang="es-ES" dirty="0"/>
              <a:t>Aristóteles</a:t>
            </a:r>
          </a:p>
          <a:p>
            <a:pPr lvl="2"/>
            <a:r>
              <a:rPr lang="es-ES" dirty="0"/>
              <a:t>Epicuro</a:t>
            </a:r>
          </a:p>
          <a:p>
            <a:pPr lvl="1"/>
            <a:r>
              <a:rPr lang="es-ES" dirty="0"/>
              <a:t>Ídolos Y dioses</a:t>
            </a:r>
          </a:p>
          <a:p>
            <a:pPr lvl="1"/>
            <a:r>
              <a:rPr lang="es-ES" dirty="0"/>
              <a:t>Adherente A Una Teología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573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42C7E-DF7E-4491-984C-E5F4E376D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Discipulando</a:t>
            </a:r>
            <a:r>
              <a:rPr lang="en-US" dirty="0"/>
              <a:t> </a:t>
            </a:r>
            <a:r>
              <a:rPr lang="en-US" dirty="0" err="1"/>
              <a:t>discípulos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D3DF8-51D9-4C56-A2E0-BD4383BA1B4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s-ES" dirty="0"/>
              <a:t>Discipulado de la edad actual </a:t>
            </a:r>
          </a:p>
          <a:p>
            <a:pPr lvl="1"/>
            <a:r>
              <a:rPr lang="es-ES" dirty="0"/>
              <a:t>Dietas</a:t>
            </a:r>
          </a:p>
          <a:p>
            <a:pPr lvl="1"/>
            <a:r>
              <a:rPr lang="es-ES" dirty="0"/>
              <a:t>Ejercicio Y Entrenamiento Deportivo</a:t>
            </a:r>
          </a:p>
          <a:p>
            <a:pPr lvl="1"/>
            <a:r>
              <a:rPr lang="es-ES" dirty="0"/>
              <a:t>Médico</a:t>
            </a:r>
          </a:p>
          <a:p>
            <a:pPr lvl="1"/>
            <a:r>
              <a:rPr lang="es-ES" dirty="0"/>
              <a:t>Adherente A Una Teología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392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42C7E-DF7E-4491-984C-E5F4E376D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Discipulando</a:t>
            </a:r>
            <a:r>
              <a:rPr lang="en-US" dirty="0"/>
              <a:t> </a:t>
            </a:r>
            <a:r>
              <a:rPr lang="en-US" dirty="0" err="1"/>
              <a:t>discípulos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D3DF8-51D9-4C56-A2E0-BD4383BA1B4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err="1"/>
              <a:t>Discipulando</a:t>
            </a:r>
            <a:r>
              <a:rPr lang="en-US" dirty="0"/>
              <a:t> a Jesús</a:t>
            </a:r>
          </a:p>
          <a:p>
            <a:pPr lvl="1"/>
            <a:r>
              <a:rPr lang="en-US" dirty="0"/>
              <a:t>Jn 14:6, Jesús Es El Camino</a:t>
            </a:r>
          </a:p>
          <a:p>
            <a:pPr lvl="2"/>
            <a:r>
              <a:rPr lang="en-US" dirty="0"/>
              <a:t>Jn 6:68, Vida Eterna</a:t>
            </a:r>
          </a:p>
          <a:p>
            <a:pPr lvl="2"/>
            <a:r>
              <a:rPr lang="en-US" dirty="0"/>
              <a:t>Mt 9:1-8, </a:t>
            </a:r>
            <a:r>
              <a:rPr lang="en-US" dirty="0" err="1"/>
              <a:t>Perdón</a:t>
            </a:r>
            <a:r>
              <a:rPr lang="en-US" dirty="0"/>
              <a:t> De </a:t>
            </a:r>
            <a:r>
              <a:rPr lang="en-US" dirty="0" err="1"/>
              <a:t>Pecados</a:t>
            </a:r>
            <a:endParaRPr lang="en-US" dirty="0"/>
          </a:p>
          <a:p>
            <a:pPr lvl="2"/>
            <a:r>
              <a:rPr lang="en-US" dirty="0"/>
              <a:t>Gal 4:4-7, </a:t>
            </a:r>
            <a:r>
              <a:rPr lang="es-ES" dirty="0"/>
              <a:t>¡Adopción Para Ser Un Niño Para DIOS!
</a:t>
            </a:r>
            <a:r>
              <a:rPr lang="en-US" dirty="0"/>
              <a:t>2 Cor 6:16, Una Morada De Dios</a:t>
            </a:r>
          </a:p>
          <a:p>
            <a:pPr lvl="1"/>
            <a:r>
              <a:rPr lang="en-US" dirty="0"/>
              <a:t>Ef 4:4-6, 1 Del </a:t>
            </a:r>
            <a:r>
              <a:rPr lang="en-US" dirty="0" err="1"/>
              <a:t>Reino</a:t>
            </a:r>
            <a:endParaRPr lang="en-US" dirty="0"/>
          </a:p>
          <a:p>
            <a:pPr lvl="2"/>
            <a:r>
              <a:rPr lang="en-US" dirty="0"/>
              <a:t>El </a:t>
            </a:r>
            <a:r>
              <a:rPr lang="en-US" dirty="0" err="1"/>
              <a:t>Discipulado</a:t>
            </a:r>
            <a:r>
              <a:rPr lang="en-US" dirty="0"/>
              <a:t> No A Tu </a:t>
            </a:r>
            <a:r>
              <a:rPr lang="en-US" dirty="0" err="1"/>
              <a:t>Manera</a:t>
            </a:r>
            <a:endParaRPr lang="en-US" dirty="0"/>
          </a:p>
          <a:p>
            <a:pPr lvl="1"/>
            <a:r>
              <a:rPr lang="en-US" dirty="0"/>
              <a:t>Ef 4:1, </a:t>
            </a:r>
            <a:r>
              <a:rPr lang="es-ES" dirty="0"/>
              <a:t>Ustedes Vivan De Una Manera Digna De La Vocación</a:t>
            </a:r>
          </a:p>
          <a:p>
            <a:pPr lvl="1"/>
            <a:r>
              <a:rPr lang="es-ES" dirty="0"/>
              <a:t>Adherente A Una Teología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235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42C7E-DF7E-4491-984C-E5F4E376D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Discipulando</a:t>
            </a:r>
            <a:r>
              <a:rPr lang="en-US" dirty="0"/>
              <a:t> </a:t>
            </a:r>
            <a:r>
              <a:rPr lang="en-US" dirty="0" err="1"/>
              <a:t>discípulos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D3DF8-51D9-4C56-A2E0-BD4383BA1B4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s-ES" dirty="0"/>
              <a:t>Resumen</a:t>
            </a:r>
          </a:p>
          <a:p>
            <a:pPr lvl="1"/>
            <a:r>
              <a:rPr lang="es-ES" dirty="0"/>
              <a:t>Discipulado</a:t>
            </a:r>
          </a:p>
          <a:p>
            <a:pPr lvl="1"/>
            <a:r>
              <a:rPr lang="es-ES" dirty="0"/>
              <a:t>Adherente A Una Teología</a:t>
            </a:r>
          </a:p>
          <a:p>
            <a:pPr lvl="1"/>
            <a:r>
              <a:rPr lang="es-ES" dirty="0"/>
              <a:t>Una Vocación</a:t>
            </a:r>
          </a:p>
          <a:p>
            <a:pPr lvl="1"/>
            <a:r>
              <a:rPr lang="es-ES" dirty="0"/>
              <a:t>Una Llamada</a:t>
            </a:r>
          </a:p>
          <a:p>
            <a:pPr lvl="1"/>
            <a:r>
              <a:rPr lang="es-ES" dirty="0"/>
              <a:t>Un Cambio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149787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102</TotalTime>
  <Words>248</Words>
  <Application>Microsoft Office PowerPoint</Application>
  <PresentationFormat>On-screen Show (4:3)</PresentationFormat>
  <Paragraphs>50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Tw Cen MT</vt:lpstr>
      <vt:lpstr>Wingdings</vt:lpstr>
      <vt:lpstr>Droplet</vt:lpstr>
      <vt:lpstr>Discipulando discípulos  </vt:lpstr>
      <vt:lpstr>Discipulando discípulos</vt:lpstr>
      <vt:lpstr>Discipulando discípulos</vt:lpstr>
      <vt:lpstr>Discipulando discípulos</vt:lpstr>
      <vt:lpstr>Discipulando discípulos</vt:lpstr>
      <vt:lpstr>Discipulando discípulos</vt:lpstr>
      <vt:lpstr>Discipulando discípulos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Disciplines of Life</dc:title>
  <dc:creator>Ross Ward</dc:creator>
  <cp:lastModifiedBy>Ross Ward</cp:lastModifiedBy>
  <cp:revision>49</cp:revision>
  <dcterms:created xsi:type="dcterms:W3CDTF">2022-04-21T14:07:50Z</dcterms:created>
  <dcterms:modified xsi:type="dcterms:W3CDTF">2022-04-23T20:40:27Z</dcterms:modified>
</cp:coreProperties>
</file>