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58" r:id="rId6"/>
    <p:sldId id="263" r:id="rId7"/>
    <p:sldId id="264" r:id="rId8"/>
    <p:sldId id="266" r:id="rId9"/>
    <p:sldId id="265" r:id="rId10"/>
    <p:sldId id="269" r:id="rId11"/>
    <p:sldId id="267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Abundance of trivial details which could apply to many situations in life, all come together at Jesus’ crucifixion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5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3972"/>
            <a:ext cx="8458199" cy="4839678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Font typeface="Wingdings" panose="05000000000000000000" pitchFamily="2" charset="2"/>
              <a:buChar char="v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58888" indent="-358775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DA02-9B6D-4F41-88C3-51011F1A1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0" y="6492875"/>
            <a:ext cx="1854203" cy="365125"/>
          </a:xfrm>
        </p:spPr>
        <p:txBody>
          <a:bodyPr/>
          <a:lstStyle>
            <a:lvl1pPr>
              <a:defRPr sz="1600"/>
            </a:lvl1pPr>
          </a:lstStyle>
          <a:p>
            <a:fld id="{82A0E00D-1057-454B-AE84-C224B02FC187}" type="datetime1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6F911-E0D8-4059-8784-776E6766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71410-0A50-4F72-BFA9-195F9E40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476" y="6446036"/>
            <a:ext cx="984019" cy="365125"/>
          </a:xfrm>
        </p:spPr>
        <p:txBody>
          <a:bodyPr/>
          <a:lstStyle>
            <a:lvl1pPr algn="ctr">
              <a:defRPr sz="3200" b="0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9887-F84E-4B2B-BC31-D497A0F23FB6}" type="datetime1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1A28-EDF0-4B97-BA51-0C36BA3BD145}" type="datetime1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4259-943F-4864-A47A-980E2E5672C6}" type="datetime1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8862-DEE1-4F33-9E28-114B93A24953}" type="datetime1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66694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 anchor="ctr">
            <a:noAutofit/>
          </a:bodyPr>
          <a:lstStyle>
            <a:lvl1pPr>
              <a:defRPr sz="4000" b="1">
                <a:solidFill>
                  <a:srgbClr val="FFFFFF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114300"/>
            <a:ext cx="5715000" cy="6629400"/>
          </a:xfrm>
        </p:spPr>
        <p:txBody>
          <a:bodyPr/>
          <a:lstStyle>
            <a:lvl1pPr marL="114300" indent="-111125">
              <a:defRPr sz="3600" b="1"/>
            </a:lvl1pPr>
            <a:lvl2pPr marL="4572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2900">
              <a:buClr>
                <a:schemeClr val="accent5">
                  <a:lumMod val="50000"/>
                </a:schemeClr>
              </a:buClr>
              <a:buFont typeface="Courier New" panose="02070309020205020404" pitchFamily="49" charset="0"/>
              <a:buChar char="o"/>
              <a:defRPr sz="2800"/>
            </a:lvl4pPr>
            <a:lvl5pPr marL="1714500" indent="-347663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  <a:defRPr sz="2800" i="1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FE3CB-9767-4954-AB3D-B779116BEC58}"/>
              </a:ext>
            </a:extLst>
          </p:cNvPr>
          <p:cNvCxnSpPr/>
          <p:nvPr userDrawn="1"/>
        </p:nvCxnSpPr>
        <p:spPr>
          <a:xfrm>
            <a:off x="0" y="2743200"/>
            <a:ext cx="33147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78A634-6C65-4B9A-9783-F800AEE1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07194" y="6414625"/>
            <a:ext cx="1854203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156F869-5A5F-463A-B0BA-AF0C773B64A7}" type="datetime1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E31E9-54E1-4C11-BAE0-48687C40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D8166-C1BE-4B77-BBFE-3821477B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7716" y="6399039"/>
            <a:ext cx="984019" cy="365125"/>
          </a:xfrm>
        </p:spPr>
        <p:txBody>
          <a:bodyPr/>
          <a:lstStyle>
            <a:lvl1pPr algn="ctr">
              <a:defRPr sz="3600" b="1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7F491D6-EE1D-46CB-83E5-BED0CADFF4AA}" type="datetime1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Last Hours</a:t>
            </a:r>
            <a:br>
              <a:rPr lang="en-US" dirty="0"/>
            </a:br>
            <a:r>
              <a:rPr lang="en-US" dirty="0"/>
              <a:t>His Crucifixion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Psalm 22:7-18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Suffering Prior to 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Sleep Deprived</a:t>
            </a:r>
          </a:p>
          <a:p>
            <a:pPr lvl="1"/>
            <a:r>
              <a:rPr lang="en-US" dirty="0"/>
              <a:t>Thursday after Dark</a:t>
            </a:r>
          </a:p>
          <a:p>
            <a:pPr lvl="2"/>
            <a:r>
              <a:rPr lang="en-US" dirty="0"/>
              <a:t>Partaking of the Passover &amp; Institution of the Lord’s Supper, Lk 22:7-20</a:t>
            </a:r>
          </a:p>
          <a:p>
            <a:pPr lvl="2"/>
            <a:r>
              <a:rPr lang="en-US" dirty="0"/>
              <a:t>Teachings to Disciples, Jn 13-16</a:t>
            </a:r>
          </a:p>
          <a:p>
            <a:pPr lvl="1"/>
            <a:r>
              <a:rPr lang="en-US" dirty="0"/>
              <a:t>Late Thursday Night</a:t>
            </a:r>
          </a:p>
          <a:p>
            <a:pPr lvl="2"/>
            <a:r>
              <a:rPr lang="en-US" dirty="0"/>
              <a:t>Prayer in Gethsemane, Mt 26:36-46</a:t>
            </a:r>
          </a:p>
          <a:p>
            <a:pPr lvl="1"/>
            <a:r>
              <a:rPr lang="en-US" dirty="0"/>
              <a:t>Early Friday before Sun Rise</a:t>
            </a:r>
          </a:p>
          <a:p>
            <a:pPr lvl="2"/>
            <a:r>
              <a:rPr lang="en-US" dirty="0"/>
              <a:t>Betrayal and Arrest of Jesus, Jn 18:1-11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C6BEDE-840F-4CB7-9EE8-DD928C81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4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Suffering Prior to 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Abuses During Trial</a:t>
            </a:r>
          </a:p>
          <a:p>
            <a:pPr lvl="1"/>
            <a:r>
              <a:rPr lang="en-US" dirty="0"/>
              <a:t>Mt 26:57-68, Jesus Before Caiaphas – The High Priest</a:t>
            </a:r>
          </a:p>
          <a:p>
            <a:pPr lvl="2"/>
            <a:r>
              <a:rPr lang="en-US" dirty="0"/>
              <a:t>Spit In His Face</a:t>
            </a:r>
          </a:p>
          <a:p>
            <a:pPr lvl="2"/>
            <a:r>
              <a:rPr lang="en-US" dirty="0"/>
              <a:t>Buffeted Him</a:t>
            </a:r>
          </a:p>
          <a:p>
            <a:pPr lvl="2"/>
            <a:r>
              <a:rPr lang="en-US" dirty="0"/>
              <a:t>Smote Him With The Palms Of Their Hands</a:t>
            </a:r>
          </a:p>
          <a:p>
            <a:pPr lvl="1"/>
            <a:r>
              <a:rPr lang="en-US" dirty="0"/>
              <a:t>Mt 27:26-30, Jesus Before Pilate</a:t>
            </a:r>
          </a:p>
          <a:p>
            <a:pPr lvl="2"/>
            <a:r>
              <a:rPr lang="en-US" dirty="0"/>
              <a:t>Scourged</a:t>
            </a:r>
          </a:p>
          <a:p>
            <a:pPr lvl="2"/>
            <a:r>
              <a:rPr lang="en-US" dirty="0"/>
              <a:t>Crown Of Thorns</a:t>
            </a:r>
          </a:p>
          <a:p>
            <a:pPr lvl="3"/>
            <a:r>
              <a:rPr lang="en-US" dirty="0"/>
              <a:t>Took A Reed, And Hit Him On The Head.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2A69C-9760-4FAF-9816-394EEB0F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/>
          <a:lstStyle/>
          <a:p>
            <a:r>
              <a:rPr lang="en-US" dirty="0"/>
              <a:t>Jn 19:16-17, Jesus Carries the Cross</a:t>
            </a:r>
          </a:p>
          <a:p>
            <a:pPr lvl="1"/>
            <a:r>
              <a:rPr lang="en-US" dirty="0"/>
              <a:t>Mt 27:32-33, Simon Commissioned To Help</a:t>
            </a:r>
          </a:p>
          <a:p>
            <a:pPr lvl="2"/>
            <a:r>
              <a:rPr lang="en-US" dirty="0"/>
              <a:t>Jesus Unable To Carry Cross Alone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A3AF27-7A4C-49AC-BF97-22DE06A4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1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77902A9-2BA3-448E-B69A-00BD9DD352E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/>
          <a:stretch/>
        </p:blipFill>
        <p:spPr>
          <a:xfrm>
            <a:off x="-241078" y="0"/>
            <a:ext cx="9385078" cy="6858000"/>
          </a:xfr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F95FC42-41F7-4334-878B-2D9966A8DE36}"/>
              </a:ext>
            </a:extLst>
          </p:cNvPr>
          <p:cNvSpPr/>
          <p:nvPr/>
        </p:nvSpPr>
        <p:spPr>
          <a:xfrm rot="1914145">
            <a:off x="-686908" y="2614987"/>
            <a:ext cx="1657350" cy="6858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DD2894A-A889-49AD-ADBB-A31A03BC83EB}"/>
              </a:ext>
            </a:extLst>
          </p:cNvPr>
          <p:cNvSpPr/>
          <p:nvPr/>
        </p:nvSpPr>
        <p:spPr>
          <a:xfrm>
            <a:off x="1371600" y="457200"/>
            <a:ext cx="1314450" cy="782029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8482EE-73E3-4A5A-B7C5-7AE4E390E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9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71850" y="114300"/>
            <a:ext cx="5715000" cy="6629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Jn 19:18-27, Jesus Crucified</a:t>
            </a:r>
          </a:p>
          <a:p>
            <a:pPr lvl="1"/>
            <a:r>
              <a:rPr lang="en-US" dirty="0"/>
              <a:t>Mk 15:25, 3rd Hour Friday</a:t>
            </a:r>
          </a:p>
          <a:p>
            <a:pPr lvl="1"/>
            <a:r>
              <a:rPr lang="en-US" dirty="0"/>
              <a:t>Gospel Writers Omit The Details Of The Process</a:t>
            </a:r>
          </a:p>
          <a:p>
            <a:pPr lvl="1"/>
            <a:r>
              <a:rPr lang="en-US" dirty="0"/>
              <a:t>Treatment Was Horrendous</a:t>
            </a:r>
          </a:p>
          <a:p>
            <a:pPr lvl="2"/>
            <a:r>
              <a:rPr lang="en-US" dirty="0"/>
              <a:t>Scourged</a:t>
            </a:r>
          </a:p>
          <a:p>
            <a:pPr lvl="2"/>
            <a:r>
              <a:rPr lang="en-US" dirty="0"/>
              <a:t>Struck Thorn Crown On His Head With A Rod</a:t>
            </a:r>
          </a:p>
          <a:p>
            <a:pPr lvl="2"/>
            <a:r>
              <a:rPr lang="en-US" dirty="0"/>
              <a:t>Driving Nails In Hands And Feet</a:t>
            </a:r>
          </a:p>
          <a:p>
            <a:pPr lvl="2"/>
            <a:r>
              <a:rPr lang="en-US" dirty="0"/>
              <a:t>Cross Lifted Up To Post</a:t>
            </a:r>
          </a:p>
          <a:p>
            <a:pPr lvl="1"/>
            <a:r>
              <a:rPr lang="en-US" dirty="0"/>
              <a:t>It Was A Spectacle</a:t>
            </a:r>
          </a:p>
          <a:p>
            <a:pPr lvl="2"/>
            <a:r>
              <a:rPr lang="en-US" dirty="0"/>
              <a:t>Not Just To Execute </a:t>
            </a:r>
          </a:p>
          <a:p>
            <a:pPr lvl="2"/>
            <a:r>
              <a:rPr lang="en-US" dirty="0"/>
              <a:t>Torture, Inflict Pain, Embarrassment</a:t>
            </a:r>
          </a:p>
          <a:p>
            <a:pPr lvl="1"/>
            <a:r>
              <a:rPr lang="en-US" dirty="0"/>
              <a:t>It Fulfilled Prophecy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Sayings On The Cross</a:t>
            </a:r>
          </a:p>
          <a:p>
            <a:pPr lvl="1"/>
            <a:r>
              <a:rPr lang="en-US" dirty="0"/>
              <a:t>Lk 23:34, Forgive Them…</a:t>
            </a:r>
          </a:p>
          <a:p>
            <a:pPr lvl="1"/>
            <a:r>
              <a:rPr lang="en-US" dirty="0"/>
              <a:t>Lk 23:39-43, With Thief</a:t>
            </a:r>
          </a:p>
          <a:p>
            <a:pPr lvl="1"/>
            <a:r>
              <a:rPr lang="en-US" dirty="0"/>
              <a:t>Mt 27:46, My God, My God, Why Hast Thou Forsaken Me</a:t>
            </a:r>
          </a:p>
          <a:p>
            <a:pPr lvl="2"/>
            <a:r>
              <a:rPr lang="en-US" dirty="0"/>
              <a:t>Ps 22</a:t>
            </a:r>
          </a:p>
          <a:p>
            <a:pPr lvl="1"/>
            <a:r>
              <a:rPr lang="en-US" dirty="0"/>
              <a:t>Jn 19:28, I Thirst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78A4A1-8636-45F8-92ED-6B6967491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6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Jn 19:28-30, Death of Jesus</a:t>
            </a:r>
          </a:p>
          <a:p>
            <a:pPr lvl="1"/>
            <a:r>
              <a:rPr lang="en-US" dirty="0"/>
              <a:t>Mk 15:33-37, 9th Hour</a:t>
            </a:r>
          </a:p>
          <a:p>
            <a:pPr lvl="1"/>
            <a:r>
              <a:rPr lang="en-US" dirty="0"/>
              <a:t>Mt 27:50-54, God’s Power On Display</a:t>
            </a:r>
          </a:p>
          <a:p>
            <a:pPr lvl="2"/>
            <a:r>
              <a:rPr lang="en-US" dirty="0"/>
              <a:t>Veil Torn In Temple Between Holy &amp; Most Holy</a:t>
            </a:r>
          </a:p>
          <a:p>
            <a:pPr lvl="2"/>
            <a:r>
              <a:rPr lang="en-US" dirty="0"/>
              <a:t>Earthquake &amp; Rock’s Torn</a:t>
            </a:r>
          </a:p>
          <a:p>
            <a:pPr lvl="2"/>
            <a:r>
              <a:rPr lang="en-US" dirty="0"/>
              <a:t>Graves Open</a:t>
            </a:r>
          </a:p>
          <a:p>
            <a:pPr lvl="3"/>
            <a:r>
              <a:rPr lang="en-US" dirty="0"/>
              <a:t>After Resurrection Of Jesus</a:t>
            </a:r>
          </a:p>
          <a:p>
            <a:pPr lvl="1"/>
            <a:r>
              <a:rPr lang="en-US" dirty="0"/>
              <a:t>Prophecy(s)Would Have Been Apparent </a:t>
            </a:r>
          </a:p>
          <a:p>
            <a:pPr lvl="2"/>
            <a:r>
              <a:rPr lang="en-US" dirty="0"/>
              <a:t>Isa 53, PS 22</a:t>
            </a:r>
          </a:p>
          <a:p>
            <a:pPr lvl="1"/>
            <a:r>
              <a:rPr lang="en-US" dirty="0"/>
              <a:t>Mt 27:54,  ...when they saw ...feared exceedingly, saying, Truly this was the Son of God.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F4EE98-E162-426C-8641-F8993F94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2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251" end="3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charRg st="251" end="3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charRg st="251" end="3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Jn 19:31-37, Jesus Side Was Pierced</a:t>
            </a:r>
          </a:p>
          <a:p>
            <a:pPr lvl="1"/>
            <a:r>
              <a:rPr lang="en-US" dirty="0"/>
              <a:t>In Accordance With Prophecy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DEA956-C24F-4495-BDA4-2FAC979B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01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22:1-21, Prophecies Of Crucifixion</a:t>
            </a:r>
          </a:p>
          <a:p>
            <a:pPr lvl="1"/>
            <a:r>
              <a:rPr lang="en-US" sz="2800" dirty="0"/>
              <a:t>His Forsaken Cry, Ps 22:1 – Mt 27:46</a:t>
            </a:r>
          </a:p>
          <a:p>
            <a:pPr lvl="1"/>
            <a:r>
              <a:rPr lang="en-US" sz="2800" dirty="0"/>
              <a:t>Mocked, Ps 22:6-8 – Mt 27:27-31</a:t>
            </a:r>
          </a:p>
          <a:p>
            <a:pPr lvl="1"/>
            <a:r>
              <a:rPr lang="en-US" sz="2800" dirty="0"/>
              <a:t>People Wag Their Heads, Ps 22:7 – Mt 27:39</a:t>
            </a:r>
          </a:p>
          <a:p>
            <a:pPr lvl="1"/>
            <a:r>
              <a:rPr lang="en-US" sz="2800" dirty="0"/>
              <a:t>Heartbroken, Ps 22:14 – Jn 19:34</a:t>
            </a:r>
          </a:p>
          <a:p>
            <a:pPr lvl="1"/>
            <a:r>
              <a:rPr lang="en-US" sz="2800" dirty="0"/>
              <a:t>Became Very Thirsty, Ps 22:15 – Jn 19:28</a:t>
            </a:r>
          </a:p>
          <a:p>
            <a:pPr lvl="1"/>
            <a:r>
              <a:rPr lang="en-US" sz="2800" dirty="0"/>
              <a:t>Hands And Feet Pierced, Ps 22:16 – Jn 20:24-28</a:t>
            </a:r>
          </a:p>
          <a:p>
            <a:pPr lvl="1"/>
            <a:r>
              <a:rPr lang="en-US" sz="2800" dirty="0"/>
              <a:t>People Stared At Him, Ps 22:17 – Lk 23:35</a:t>
            </a:r>
          </a:p>
          <a:p>
            <a:pPr lvl="1"/>
            <a:r>
              <a:rPr lang="en-US" sz="2800" dirty="0"/>
              <a:t>Clothes Divided And Gambled For, Ps 22:18 – Jn 19:23-24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A82C6B-8E97-4D84-B47C-8E603684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3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Crucifixion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Jn 19:16-17, Jesus Carries the Cross</a:t>
            </a:r>
          </a:p>
          <a:p>
            <a:pPr lvl="1"/>
            <a:r>
              <a:rPr lang="en-US" dirty="0"/>
              <a:t>Jn 19:18-27, Jesus Crucified</a:t>
            </a:r>
          </a:p>
          <a:p>
            <a:pPr lvl="1"/>
            <a:r>
              <a:rPr lang="en-US" dirty="0"/>
              <a:t>Jn 19:28-30, Death of Jesus</a:t>
            </a:r>
          </a:p>
          <a:p>
            <a:pPr lvl="1"/>
            <a:r>
              <a:rPr lang="en-US" dirty="0"/>
              <a:t>Jn 19:31-37, Jesus Side was Pierced</a:t>
            </a:r>
          </a:p>
          <a:p>
            <a:pPr lvl="1"/>
            <a:r>
              <a:rPr lang="en-US" dirty="0"/>
              <a:t>Ps 22, Fulfilled Prophecies 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EC4244-98B4-46FC-8C1C-A4F68524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46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Crucifixion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Emphasis’ The Cost Of Our Salvation</a:t>
            </a:r>
          </a:p>
          <a:p>
            <a:pPr lvl="1"/>
            <a:r>
              <a:rPr lang="en-US" dirty="0"/>
              <a:t>Reveals The Humanity Of Jesus</a:t>
            </a:r>
          </a:p>
          <a:p>
            <a:pPr lvl="1"/>
            <a:r>
              <a:rPr lang="en-US" dirty="0"/>
              <a:t>Reveals The Mercy Of Jesus </a:t>
            </a:r>
          </a:p>
          <a:p>
            <a:pPr lvl="1"/>
            <a:r>
              <a:rPr lang="en-US" dirty="0"/>
              <a:t>Reveals The Forbearance Of Jesus</a:t>
            </a:r>
          </a:p>
          <a:p>
            <a:pPr lvl="1"/>
            <a:r>
              <a:rPr lang="en-US" dirty="0"/>
              <a:t>Reveals The True Victory</a:t>
            </a:r>
          </a:p>
          <a:p>
            <a:pPr lvl="2"/>
            <a:r>
              <a:rPr lang="en-US" dirty="0"/>
              <a:t>Over Death &amp; Satan</a:t>
            </a:r>
          </a:p>
          <a:p>
            <a:pPr lvl="2"/>
            <a:r>
              <a:rPr lang="en-US" dirty="0"/>
              <a:t>1 Cor 15:54-57</a:t>
            </a:r>
          </a:p>
          <a:p>
            <a:pPr lvl="1"/>
            <a:r>
              <a:rPr lang="en-US" dirty="0"/>
              <a:t>What A Friend </a:t>
            </a:r>
            <a:r>
              <a:rPr lang="en-US"/>
              <a:t>We Have In Jesus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4A55CD-5381-4015-8E13-BC12D85D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1078</TotalTime>
  <Words>544</Words>
  <Application>Microsoft Office PowerPoint</Application>
  <PresentationFormat>On-screen Show (4:3)</PresentationFormat>
  <Paragraphs>110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Copperplate Gothic Bold</vt:lpstr>
      <vt:lpstr>Courier New</vt:lpstr>
      <vt:lpstr>Wingdings</vt:lpstr>
      <vt:lpstr>Retrospect</vt:lpstr>
      <vt:lpstr>Jesus’ Last Hours His Crucifixion 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The Suffering servant</dc:title>
  <dc:creator>rdward</dc:creator>
  <cp:lastModifiedBy>Ross Ward</cp:lastModifiedBy>
  <cp:revision>155</cp:revision>
  <dcterms:created xsi:type="dcterms:W3CDTF">2018-10-13T22:14:50Z</dcterms:created>
  <dcterms:modified xsi:type="dcterms:W3CDTF">2022-03-21T13:03:54Z</dcterms:modified>
</cp:coreProperties>
</file>