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328" r:id="rId3"/>
    <p:sldId id="345" r:id="rId4"/>
    <p:sldId id="344" r:id="rId5"/>
    <p:sldId id="346" r:id="rId6"/>
    <p:sldId id="347" r:id="rId7"/>
    <p:sldId id="342" r:id="rId8"/>
    <p:sldId id="348" r:id="rId9"/>
    <p:sldId id="349" r:id="rId10"/>
    <p:sldId id="34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A953"/>
    <a:srgbClr val="800000"/>
    <a:srgbClr val="E9DAA3"/>
    <a:srgbClr val="F1E499"/>
    <a:srgbClr val="EEF6BC"/>
    <a:srgbClr val="333399"/>
    <a:srgbClr val="660066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065" autoAdjust="0"/>
  </p:normalViewPr>
  <p:slideViewPr>
    <p:cSldViewPr>
      <p:cViewPr varScale="1">
        <p:scale>
          <a:sx n="81" d="100"/>
          <a:sy n="81" d="100"/>
        </p:scale>
        <p:origin x="159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-1524" y="25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3231D-E7D2-466E-BE31-B256B3D63533}" type="datetimeFigureOut">
              <a:rPr lang="en-US" smtClean="0"/>
              <a:pPr/>
              <a:t>3/14/2022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11CFE-4EBF-43A0-94C5-B6105F15D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765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C0A2C8-E96D-43C2-ABCC-6CE67EC803A0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164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2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49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3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096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4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358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479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6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755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7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958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8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831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9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9098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10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558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309" y="228600"/>
            <a:ext cx="2944091" cy="2161218"/>
          </a:xfrm>
          <a:solidFill>
            <a:schemeClr val="bg2">
              <a:lumMod val="90000"/>
            </a:schemeClr>
          </a:solidFill>
        </p:spPr>
        <p:txBody>
          <a:bodyPr/>
          <a:lstStyle>
            <a:lvl1pPr>
              <a:defRPr sz="4000"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76200"/>
            <a:ext cx="5715000" cy="67056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32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28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400"/>
            </a:lvl4pPr>
            <a:lvl5pPr marL="1714500" indent="-342900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Content Placeholder 11" descr="A person jumping in the air&#10;&#10;Description automatically generated with medium confidence">
            <a:extLst>
              <a:ext uri="{FF2B5EF4-FFF2-40B4-BE49-F238E27FC236}">
                <a16:creationId xmlns:a16="http://schemas.microsoft.com/office/drawing/2014/main" id="{6693E4DF-150A-45C1-BA14-61436F2B1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2" r="15294"/>
          <a:stretch/>
        </p:blipFill>
        <p:spPr bwMode="auto">
          <a:xfrm>
            <a:off x="152400" y="2389818"/>
            <a:ext cx="3048000" cy="4457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E99C3-1083-42E8-A9B0-D7F4BEA8AE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71950" y="6532418"/>
            <a:ext cx="1600200" cy="304800"/>
          </a:xfrm>
        </p:spPr>
        <p:txBody>
          <a:bodyPr/>
          <a:lstStyle/>
          <a:p>
            <a:r>
              <a:rPr lang="en-US"/>
              <a:t>Don McClain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2F67C-F03F-4A84-A527-9A3DBA52D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43600" y="6553200"/>
            <a:ext cx="3200400" cy="304800"/>
          </a:xfrm>
        </p:spPr>
        <p:txBody>
          <a:bodyPr/>
          <a:lstStyle/>
          <a:p>
            <a:r>
              <a:rPr lang="en-US" dirty="0"/>
              <a:t>W 65th St church of Christ / July 29,2007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A5761D-2818-46FA-9812-73F46E551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600" y="6238009"/>
            <a:ext cx="2133600" cy="476250"/>
          </a:xfrm>
        </p:spPr>
        <p:txBody>
          <a:bodyPr/>
          <a:lstStyle>
            <a:lvl1pPr algn="ctr">
              <a:defRPr sz="3200" b="1"/>
            </a:lvl1pPr>
          </a:lstStyle>
          <a:p>
            <a:fld id="{D867EC1A-459D-4CB5-A423-76398770BC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A40E63-276A-4B2C-9413-2AD3E82F8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976" y="1444256"/>
            <a:ext cx="8610600" cy="54102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36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32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800"/>
            </a:lvl4pPr>
            <a:lvl5pPr marL="1714500" indent="-342900"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4EFEF11-1152-4628-B147-2E70C71BC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8382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CB6AA8-A720-4498-B17C-72A0FEF284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2" y="6553200"/>
            <a:ext cx="1524000" cy="304800"/>
          </a:xfrm>
        </p:spPr>
        <p:txBody>
          <a:bodyPr/>
          <a:lstStyle/>
          <a:p>
            <a:r>
              <a:rPr lang="en-US" dirty="0"/>
              <a:t>Don McClain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AD5013-0581-4DE4-872F-1BE54644C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62600" y="6553200"/>
            <a:ext cx="3581400" cy="304800"/>
          </a:xfrm>
        </p:spPr>
        <p:txBody>
          <a:bodyPr/>
          <a:lstStyle/>
          <a:p>
            <a:r>
              <a:rPr lang="en-US" dirty="0"/>
              <a:t>W 65th St church of Christ / July 29,2007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35403-35D0-41AF-A124-A0B398E6E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425" y="6315075"/>
            <a:ext cx="611376" cy="476250"/>
          </a:xfrm>
        </p:spPr>
        <p:txBody>
          <a:bodyPr/>
          <a:lstStyle>
            <a:lvl1pPr algn="ctr">
              <a:defRPr sz="2400" b="1"/>
            </a:lvl1pPr>
          </a:lstStyle>
          <a:p>
            <a:fld id="{D867EC1A-459D-4CB5-A423-76398770B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13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Footlight MT Light" pitchFamily="18" charset="0"/>
              </a:defRPr>
            </a:lvl1pPr>
          </a:lstStyle>
          <a:p>
            <a:r>
              <a:rPr lang="en-US"/>
              <a:t>Don McClain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553200"/>
            <a:ext cx="586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Footlight MT Light" pitchFamily="18" charset="0"/>
              </a:defRPr>
            </a:lvl1pPr>
          </a:lstStyle>
          <a:p>
            <a:r>
              <a:rPr lang="en-US"/>
              <a:t>W 65th St church of Christ / July 29,2007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867EC1A-459D-4CB5-A423-76398770BCA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9" r:id="rId7"/>
    <p:sldLayoutId id="2147483667" r:id="rId8"/>
    <p:sldLayoutId id="2147483668" r:id="rId9"/>
  </p:sldLayoutIdLst>
  <p:transition>
    <p:dissolve/>
  </p:transition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je3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CC99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-12174"/>
            <a:ext cx="9144000" cy="6858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7010400" y="0"/>
            <a:ext cx="2133600" cy="476250"/>
          </a:xfrm>
        </p:spPr>
        <p:txBody>
          <a:bodyPr/>
          <a:lstStyle/>
          <a:p>
            <a:fld id="{B530F00D-3BD1-47D9-853D-D1AB3EFB61B8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81000" y="914400"/>
            <a:ext cx="792480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8000" b="1" dirty="0">
                <a:ln w="0"/>
                <a:solidFill>
                  <a:srgbClr val="FFFF00"/>
                </a:solidFill>
                <a:effectLst>
                  <a:glow rad="101600">
                    <a:srgbClr val="CC9900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latin typeface="Pythagoras" pitchFamily="2" charset="0"/>
              </a:rPr>
              <a:t>Faith &amp; The Unknown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08CC79-4E25-4621-A96C-A41E43EF2A3C}"/>
              </a:ext>
            </a:extLst>
          </p:cNvPr>
          <p:cNvSpPr/>
          <p:nvPr/>
        </p:nvSpPr>
        <p:spPr>
          <a:xfrm>
            <a:off x="1593659" y="4784259"/>
            <a:ext cx="30043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Thes 3:8-13</a:t>
            </a:r>
            <a:endParaRPr lang="en-US" sz="40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228600"/>
            <a:ext cx="2944091" cy="2161218"/>
          </a:xfrm>
        </p:spPr>
        <p:txBody>
          <a:bodyPr/>
          <a:lstStyle/>
          <a:p>
            <a:r>
              <a:rPr lang="en-US" dirty="0"/>
              <a:t>Faith &amp; The Unknown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Paul’s Personal Desire for Knowledge </a:t>
            </a:r>
          </a:p>
          <a:p>
            <a:pPr lvl="1"/>
            <a:r>
              <a:rPr lang="en-US" dirty="0"/>
              <a:t>1 Thes 2:17-20, Desire to See Them</a:t>
            </a:r>
          </a:p>
          <a:p>
            <a:pPr lvl="1"/>
            <a:r>
              <a:rPr lang="en-US" dirty="0"/>
              <a:t>1 Thes 3:1-5, Sends Timothy</a:t>
            </a:r>
          </a:p>
          <a:p>
            <a:pPr lvl="1"/>
            <a:r>
              <a:rPr lang="en-US" dirty="0"/>
              <a:t>1 Thes 3:6-7, Comforted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42FE91-636E-4EB8-9878-13940443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14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228600"/>
            <a:ext cx="2944091" cy="2161218"/>
          </a:xfrm>
        </p:spPr>
        <p:txBody>
          <a:bodyPr/>
          <a:lstStyle/>
          <a:p>
            <a:r>
              <a:rPr lang="en-US" dirty="0"/>
              <a:t>Faith &amp; The Unknown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0" y="152400"/>
            <a:ext cx="5715000" cy="6705600"/>
          </a:xfrm>
        </p:spPr>
        <p:txBody>
          <a:bodyPr/>
          <a:lstStyle/>
          <a:p>
            <a:r>
              <a:rPr lang="en-US" dirty="0"/>
              <a:t>Paul Entrusted God</a:t>
            </a:r>
          </a:p>
          <a:p>
            <a:pPr lvl="1"/>
            <a:r>
              <a:rPr lang="en-US" dirty="0"/>
              <a:t>1 Thes 3:8-13, Trust in God</a:t>
            </a:r>
          </a:p>
          <a:p>
            <a:pPr lvl="1"/>
            <a:r>
              <a:rPr lang="en-US" dirty="0"/>
              <a:t>All Churches He Entrusted to God </a:t>
            </a:r>
          </a:p>
          <a:p>
            <a:pPr lvl="2"/>
            <a:r>
              <a:rPr lang="en-US" dirty="0"/>
              <a:t>Acts 14:21-23, Churches in Galatia</a:t>
            </a:r>
          </a:p>
          <a:p>
            <a:pPr lvl="2"/>
            <a:r>
              <a:rPr lang="en-US" dirty="0"/>
              <a:t>Acts 20:28-32, Ephesian Christians</a:t>
            </a:r>
          </a:p>
          <a:p>
            <a:pPr lvl="1"/>
            <a:r>
              <a:rPr lang="en-US" dirty="0"/>
              <a:t>Faithful Men Entrusted</a:t>
            </a:r>
          </a:p>
          <a:p>
            <a:pPr lvl="2"/>
            <a:r>
              <a:rPr lang="en-US" dirty="0"/>
              <a:t>1 Tim 1:18, Timothy</a:t>
            </a:r>
          </a:p>
          <a:p>
            <a:pPr lvl="2"/>
            <a:r>
              <a:rPr lang="en-US" dirty="0"/>
              <a:t>2 Tim 2:1-3, Faithful men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E9EE2C-9776-4751-8207-96A2BDFBA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44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228600"/>
            <a:ext cx="2944091" cy="2161218"/>
          </a:xfrm>
        </p:spPr>
        <p:txBody>
          <a:bodyPr/>
          <a:lstStyle/>
          <a:p>
            <a:r>
              <a:rPr lang="en-US" dirty="0"/>
              <a:t>Faith &amp; The Unknown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0" y="152400"/>
            <a:ext cx="5715000" cy="6705600"/>
          </a:xfrm>
        </p:spPr>
        <p:txBody>
          <a:bodyPr/>
          <a:lstStyle/>
          <a:p>
            <a:r>
              <a:rPr lang="en-US" dirty="0"/>
              <a:t>Paul Educates</a:t>
            </a:r>
          </a:p>
          <a:p>
            <a:pPr lvl="1"/>
            <a:r>
              <a:rPr lang="en-US" dirty="0"/>
              <a:t>1 Thes 4:13-18, Know This About Those Asleep </a:t>
            </a:r>
          </a:p>
          <a:p>
            <a:pPr lvl="1"/>
            <a:r>
              <a:rPr lang="en-US" dirty="0"/>
              <a:t>1 Thes 5:1-5, Know That We Don’t Know</a:t>
            </a:r>
          </a:p>
          <a:p>
            <a:pPr lvl="1"/>
            <a:r>
              <a:rPr lang="en-US" dirty="0"/>
              <a:t>1 Thes 5:6-8, Prepare For The Known Unknown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837D98-94CE-4C41-83B9-206EE7665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11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228600"/>
            <a:ext cx="2944091" cy="2161218"/>
          </a:xfrm>
        </p:spPr>
        <p:txBody>
          <a:bodyPr/>
          <a:lstStyle/>
          <a:p>
            <a:r>
              <a:rPr lang="en-US" dirty="0"/>
              <a:t>Faith &amp; The Unknown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Paul Encouraged Faith in God</a:t>
            </a:r>
          </a:p>
          <a:p>
            <a:pPr lvl="1"/>
            <a:r>
              <a:rPr lang="en-US" dirty="0"/>
              <a:t>1 Thes 5:9-10, Faith Living Within The Grace of God</a:t>
            </a:r>
          </a:p>
          <a:p>
            <a:pPr lvl="1"/>
            <a:r>
              <a:rPr lang="en-US" dirty="0"/>
              <a:t>1 Thes 5:11, Be Comforted With What We Know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DAFF75-400C-4F87-B36B-EA9608E99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71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228600"/>
            <a:ext cx="2944091" cy="2161218"/>
          </a:xfrm>
        </p:spPr>
        <p:txBody>
          <a:bodyPr/>
          <a:lstStyle/>
          <a:p>
            <a:r>
              <a:rPr lang="en-US" dirty="0"/>
              <a:t>Faith &amp; The Unknown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0" y="152400"/>
            <a:ext cx="5715000" cy="6705600"/>
          </a:xfrm>
        </p:spPr>
        <p:txBody>
          <a:bodyPr>
            <a:normAutofit fontScale="92500"/>
          </a:bodyPr>
          <a:lstStyle/>
          <a:p>
            <a:r>
              <a:rPr lang="en-US" dirty="0"/>
              <a:t>God Knows And Is Able</a:t>
            </a:r>
          </a:p>
          <a:p>
            <a:pPr lvl="1"/>
            <a:r>
              <a:rPr lang="en-US" dirty="0"/>
              <a:t>1 Thes 5:23-25, Ability of God</a:t>
            </a:r>
          </a:p>
          <a:p>
            <a:pPr lvl="2"/>
            <a:r>
              <a:rPr lang="en-US" dirty="0"/>
              <a:t>Eph 3:20, Now unto him that is able to do exceeding abundantly above all that we ask or think</a:t>
            </a:r>
          </a:p>
          <a:p>
            <a:pPr lvl="2"/>
            <a:r>
              <a:rPr lang="en-US" dirty="0"/>
              <a:t>Phil 1:6-7, Being confident of this very thing, that he which hath begun a good work in you will perform it until the day of Jesus Christ:</a:t>
            </a:r>
          </a:p>
          <a:p>
            <a:pPr lvl="2"/>
            <a:r>
              <a:rPr lang="en-US" dirty="0"/>
              <a:t>1 Pet 1:3-5, Who are kept by the power of God through faith unto salvation ready to be revealed in the last time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A141C3-FD6F-4732-88E8-331AC47B7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44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610600" cy="5410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The book of Thessalonians is about Comforting Worried Christians</a:t>
            </a:r>
          </a:p>
          <a:p>
            <a:pPr lvl="1"/>
            <a:r>
              <a:rPr lang="en-US" dirty="0"/>
              <a:t>Paul’s Personal Desire for Knowledge</a:t>
            </a:r>
          </a:p>
          <a:p>
            <a:pPr lvl="2"/>
            <a:r>
              <a:rPr lang="en-US" dirty="0"/>
              <a:t>Even Paul did not know all...</a:t>
            </a:r>
          </a:p>
          <a:p>
            <a:pPr lvl="2"/>
            <a:r>
              <a:rPr lang="en-US" dirty="0"/>
              <a:t>Paul “needed” to know about the Church</a:t>
            </a:r>
          </a:p>
          <a:p>
            <a:pPr lvl="1"/>
            <a:r>
              <a:rPr lang="en-US" dirty="0"/>
              <a:t>Paul Entrust God</a:t>
            </a:r>
          </a:p>
          <a:p>
            <a:pPr lvl="1"/>
            <a:r>
              <a:rPr lang="en-US" dirty="0"/>
              <a:t>Paul Educates</a:t>
            </a:r>
          </a:p>
          <a:p>
            <a:pPr lvl="1"/>
            <a:r>
              <a:rPr lang="en-US" dirty="0"/>
              <a:t>Paul Encouraged Their Faith in God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838200"/>
          </a:xfrm>
        </p:spPr>
        <p:txBody>
          <a:bodyPr/>
          <a:lstStyle/>
          <a:p>
            <a:r>
              <a:rPr lang="en-US" dirty="0"/>
              <a:t>Faith &amp; The Unknown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8BB348-9A02-4E46-95CF-A3D5CBCD5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17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228600"/>
            <a:ext cx="2944091" cy="2161218"/>
          </a:xfrm>
        </p:spPr>
        <p:txBody>
          <a:bodyPr/>
          <a:lstStyle/>
          <a:p>
            <a:r>
              <a:rPr lang="en-US" dirty="0"/>
              <a:t>Faith &amp; The Unknown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Concede: We Cannot Not Know ALL</a:t>
            </a:r>
          </a:p>
          <a:p>
            <a:pPr lvl="1"/>
            <a:r>
              <a:rPr lang="en-US" dirty="0"/>
              <a:t>Effort Into Learning</a:t>
            </a:r>
          </a:p>
          <a:p>
            <a:pPr lvl="2"/>
            <a:r>
              <a:rPr lang="en-US" dirty="0"/>
              <a:t>Spiritual Unveiling </a:t>
            </a:r>
          </a:p>
          <a:p>
            <a:pPr lvl="1"/>
            <a:r>
              <a:rPr lang="en-US" dirty="0"/>
              <a:t>Committing Our Trust to God</a:t>
            </a:r>
          </a:p>
          <a:p>
            <a:pPr lvl="2"/>
            <a:r>
              <a:rPr lang="en-US" dirty="0"/>
              <a:t>His Ability</a:t>
            </a:r>
          </a:p>
          <a:p>
            <a:pPr lvl="2"/>
            <a:r>
              <a:rPr lang="en-US" dirty="0"/>
              <a:t>His Nature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9A355A-0BB9-403C-A189-930E75038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36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228600"/>
            <a:ext cx="2944091" cy="2161218"/>
          </a:xfrm>
        </p:spPr>
        <p:txBody>
          <a:bodyPr/>
          <a:lstStyle/>
          <a:p>
            <a:r>
              <a:rPr lang="en-US" dirty="0"/>
              <a:t>Faith &amp; The Unknown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Thanking God For What </a:t>
            </a:r>
            <a:r>
              <a:rPr lang="en-US"/>
              <a:t>We Know </a:t>
            </a:r>
            <a:endParaRPr lang="en-US" dirty="0"/>
          </a:p>
          <a:p>
            <a:pPr lvl="1"/>
            <a:r>
              <a:rPr lang="en-US" dirty="0"/>
              <a:t>Learn What we Can &amp; Grow</a:t>
            </a:r>
          </a:p>
          <a:p>
            <a:pPr lvl="1"/>
            <a:r>
              <a:rPr lang="en-US" dirty="0"/>
              <a:t>Trust for What We Don’t</a:t>
            </a:r>
          </a:p>
          <a:p>
            <a:pPr lvl="1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9A355A-0BB9-403C-A189-930E75038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A2CA63C-782A-44E4-BBD9-D2EC547B6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Song: 338</a:t>
            </a:r>
          </a:p>
          <a:p>
            <a:pPr lvl="1"/>
            <a:r>
              <a:rPr lang="en-US" dirty="0"/>
              <a:t>2 Tim 1:12, “...for I know whom I have believed, and am persuaded that he is able to keep that which I have committed unto him against that day.”</a:t>
            </a:r>
          </a:p>
          <a:p>
            <a:pPr lvl="1"/>
            <a:r>
              <a:rPr lang="en-US" dirty="0"/>
              <a:t>2 </a:t>
            </a:r>
            <a:r>
              <a:rPr lang="en-US" dirty="0" err="1"/>
              <a:t>Chr</a:t>
            </a:r>
            <a:r>
              <a:rPr lang="en-US" dirty="0"/>
              <a:t> 20:12b, “We do not know what to do, but our eyes are upon You...”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Faith &amp; The Unknown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92AED5-9065-44FE-B425-066B83135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EC1A-459D-4CB5-A423-76398770BCA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5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5464</TotalTime>
  <Words>407</Words>
  <Application>Microsoft Office PowerPoint</Application>
  <PresentationFormat>On-screen Show (4:3)</PresentationFormat>
  <Paragraphs>77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Footlight MT Light</vt:lpstr>
      <vt:lpstr>Pythagoras</vt:lpstr>
      <vt:lpstr>Wingdings</vt:lpstr>
      <vt:lpstr>Default Design</vt:lpstr>
      <vt:lpstr>PowerPoint Presentation</vt:lpstr>
      <vt:lpstr>Faith &amp; The Unknown</vt:lpstr>
      <vt:lpstr>Faith &amp; The Unknown</vt:lpstr>
      <vt:lpstr>Faith &amp; The Unknown</vt:lpstr>
      <vt:lpstr>Faith &amp; The Unknown</vt:lpstr>
      <vt:lpstr>Faith &amp; The Unknown</vt:lpstr>
      <vt:lpstr>Faith &amp; The Unknown</vt:lpstr>
      <vt:lpstr>Faith &amp; The Unknown</vt:lpstr>
      <vt:lpstr>Faith &amp; The Unknown</vt:lpstr>
      <vt:lpstr>Faith &amp; The Unknown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CountryBoy</dc:creator>
  <cp:lastModifiedBy>Ross Ward</cp:lastModifiedBy>
  <cp:revision>490</cp:revision>
  <dcterms:created xsi:type="dcterms:W3CDTF">2007-08-12T19:12:51Z</dcterms:created>
  <dcterms:modified xsi:type="dcterms:W3CDTF">2022-03-14T14:50:57Z</dcterms:modified>
</cp:coreProperties>
</file>