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328" r:id="rId3"/>
    <p:sldId id="345" r:id="rId4"/>
    <p:sldId id="344" r:id="rId5"/>
    <p:sldId id="346" r:id="rId6"/>
    <p:sldId id="347" r:id="rId7"/>
    <p:sldId id="342" r:id="rId8"/>
    <p:sldId id="348" r:id="rId9"/>
    <p:sldId id="340" r:id="rId10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A953"/>
    <a:srgbClr val="800000"/>
    <a:srgbClr val="E9DAA3"/>
    <a:srgbClr val="F1E499"/>
    <a:srgbClr val="EEF6BC"/>
    <a:srgbClr val="333399"/>
    <a:srgbClr val="660066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65" autoAdjust="0"/>
  </p:normalViewPr>
  <p:slideViewPr>
    <p:cSldViewPr>
      <p:cViewPr varScale="1">
        <p:scale>
          <a:sx n="77" d="100"/>
          <a:sy n="77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-1524" y="258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293231D-E7D2-466E-BE31-B256B3D63533}" type="datetimeFigureOut">
              <a:rPr lang="en-US" smtClean="0"/>
              <a:pPr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DA11CFE-4EBF-43A0-94C5-B6105F15D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6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A2C8-E96D-43C2-ABCC-6CE67EC803A0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6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9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3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96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58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479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755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5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31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981BC-18EB-45ED-B51E-DB8794F10D1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5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28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24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000"/>
            </a:lvl4pPr>
            <a:lvl5pPr marL="1714500" indent="-342900">
              <a:defRPr sz="2000"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Content Placeholder 11" descr="A person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6693E4DF-150A-45C1-BA14-61436F2B1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r="15294"/>
          <a:stretch/>
        </p:blipFill>
        <p:spPr bwMode="auto">
          <a:xfrm>
            <a:off x="152400" y="2389818"/>
            <a:ext cx="3048000" cy="445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A40E63-276A-4B2C-9413-2AD3E82F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5410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-452438">
              <a:buSzPct val="85000"/>
              <a:buFont typeface="Wingdings" panose="05000000000000000000" pitchFamily="2" charset="2"/>
              <a:buChar char="v"/>
              <a:defRPr sz="3600"/>
            </a:lvl2pPr>
            <a:lvl3pPr marL="914400" indent="-457200">
              <a:buSzPct val="85000"/>
              <a:buFont typeface="Wingdings" panose="05000000000000000000" pitchFamily="2" charset="2"/>
              <a:buChar char="Ø"/>
              <a:defRPr sz="3200"/>
            </a:lvl3pPr>
            <a:lvl4pPr marL="1371600" indent="-457200">
              <a:buSzPct val="85000"/>
              <a:buFont typeface="Wingdings" panose="05000000000000000000" pitchFamily="2" charset="2"/>
              <a:buChar char="q"/>
              <a:defRPr sz="2800"/>
            </a:lvl4pPr>
            <a:lvl5pPr marL="1714500" indent="-342900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EFEF11-1152-4628-B147-2E70C71B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883813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Don McClain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53200"/>
            <a:ext cx="586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Footlight MT Light" pitchFamily="18" charset="0"/>
              </a:defRPr>
            </a:lvl1pPr>
          </a:lstStyle>
          <a:p>
            <a:r>
              <a:rPr lang="en-US"/>
              <a:t>W 65th St church of Christ / July 29,2007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67EC1A-459D-4CB5-A423-76398770BC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  <p:sldLayoutId id="2147483667" r:id="rId8"/>
    <p:sldLayoutId id="2147483668" r:id="rId9"/>
  </p:sldLayoutIdLst>
  <p:transition>
    <p:dissolv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je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C99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-12174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476250"/>
          </a:xfrm>
        </p:spPr>
        <p:txBody>
          <a:bodyPr/>
          <a:lstStyle/>
          <a:p>
            <a:fld id="{B530F00D-3BD1-47D9-853D-D1AB3EFB61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" y="914400"/>
            <a:ext cx="792480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sz="8000" b="1" dirty="0">
                <a:ln w="0"/>
                <a:solidFill>
                  <a:srgbClr val="FFFF00"/>
                </a:solidFill>
                <a:effectLst>
                  <a:glow rad="101600">
                    <a:srgbClr val="CC99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  <a:latin typeface="Pythagoras" pitchFamily="2" charset="0"/>
              </a:rPr>
              <a:t>La Fe Y Lo Desconocido</a:t>
            </a:r>
            <a:endParaRPr lang="en-US" sz="8000" b="1" dirty="0">
              <a:ln w="0"/>
              <a:solidFill>
                <a:srgbClr val="FFFF00"/>
              </a:solidFill>
              <a:effectLst>
                <a:glow rad="101600">
                  <a:srgbClr val="CC990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  <a:latin typeface="Pythagoras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08CC79-4E25-4621-A96C-A41E43EF2A3C}"/>
              </a:ext>
            </a:extLst>
          </p:cNvPr>
          <p:cNvSpPr/>
          <p:nvPr/>
        </p:nvSpPr>
        <p:spPr>
          <a:xfrm>
            <a:off x="1593659" y="4784259"/>
            <a:ext cx="3004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Thes 3:8-13</a:t>
            </a:r>
            <a:endParaRPr lang="en-US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/>
          <a:lstStyle/>
          <a:p>
            <a:r>
              <a:rPr lang="es-ES" dirty="0"/>
              <a:t>El Deseo Personal De Pablo Por El Conocimiento</a:t>
            </a:r>
          </a:p>
          <a:p>
            <a:pPr lvl="1"/>
            <a:r>
              <a:rPr lang="en-US" dirty="0"/>
              <a:t>1 Thes 2:17-20, </a:t>
            </a:r>
            <a:r>
              <a:rPr lang="en-US" dirty="0" err="1"/>
              <a:t>Deseo</a:t>
            </a:r>
            <a:r>
              <a:rPr lang="en-US" dirty="0"/>
              <a:t> De </a:t>
            </a:r>
            <a:r>
              <a:rPr lang="en-US" dirty="0" err="1"/>
              <a:t>Verlos</a:t>
            </a:r>
            <a:endParaRPr lang="en-US" dirty="0"/>
          </a:p>
          <a:p>
            <a:pPr lvl="1"/>
            <a:r>
              <a:rPr lang="en-US" dirty="0"/>
              <a:t>1 Thes 3:1-5, </a:t>
            </a:r>
            <a:r>
              <a:rPr lang="en-US" dirty="0" err="1"/>
              <a:t>Envía</a:t>
            </a:r>
            <a:r>
              <a:rPr lang="en-US" dirty="0"/>
              <a:t> A </a:t>
            </a:r>
            <a:r>
              <a:rPr lang="en-US" dirty="0" err="1"/>
              <a:t>Timoteo</a:t>
            </a:r>
            <a:endParaRPr lang="en-US" dirty="0"/>
          </a:p>
          <a:p>
            <a:pPr lvl="1"/>
            <a:r>
              <a:rPr lang="en-US" dirty="0"/>
              <a:t>1 Thes 3:6-7, </a:t>
            </a:r>
            <a:r>
              <a:rPr lang="en-US" dirty="0" err="1"/>
              <a:t>Consolados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14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/>
          <a:lstStyle/>
          <a:p>
            <a:r>
              <a:rPr lang="en-US" dirty="0"/>
              <a:t>Pablo </a:t>
            </a:r>
            <a:r>
              <a:rPr lang="en-US" dirty="0" err="1"/>
              <a:t>Confió</a:t>
            </a:r>
            <a:r>
              <a:rPr lang="en-US" dirty="0"/>
              <a:t> A Dios</a:t>
            </a:r>
          </a:p>
          <a:p>
            <a:pPr lvl="1"/>
            <a:r>
              <a:rPr lang="en-US" dirty="0"/>
              <a:t>1 Thes 3:8-13, </a:t>
            </a:r>
            <a:r>
              <a:rPr lang="en-US" dirty="0" err="1"/>
              <a:t>Confianza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Dios</a:t>
            </a:r>
          </a:p>
          <a:p>
            <a:pPr lvl="1"/>
            <a:r>
              <a:rPr lang="es-ES" dirty="0"/>
              <a:t>Todas Las Iglesias Que Confió A Dios</a:t>
            </a:r>
          </a:p>
          <a:p>
            <a:pPr lvl="2"/>
            <a:r>
              <a:rPr lang="en-US" dirty="0" err="1"/>
              <a:t>Hec</a:t>
            </a:r>
            <a:r>
              <a:rPr lang="en-US" dirty="0"/>
              <a:t> 14:21-23, Iglesias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Galacia</a:t>
            </a:r>
            <a:endParaRPr lang="en-US" dirty="0"/>
          </a:p>
          <a:p>
            <a:pPr lvl="2"/>
            <a:r>
              <a:rPr lang="en-US" dirty="0" err="1"/>
              <a:t>Hec</a:t>
            </a:r>
            <a:r>
              <a:rPr lang="en-US" dirty="0"/>
              <a:t> 20:28-32, Cristianos De </a:t>
            </a:r>
            <a:r>
              <a:rPr lang="en-US" dirty="0" err="1"/>
              <a:t>Éfeso</a:t>
            </a:r>
            <a:endParaRPr lang="en-US" dirty="0"/>
          </a:p>
          <a:p>
            <a:pPr lvl="1"/>
            <a:r>
              <a:rPr lang="en-US" dirty="0"/>
              <a:t>Hombres </a:t>
            </a:r>
            <a:r>
              <a:rPr lang="en-US" dirty="0" err="1"/>
              <a:t>Fieles</a:t>
            </a:r>
            <a:r>
              <a:rPr lang="en-US" dirty="0"/>
              <a:t> </a:t>
            </a:r>
            <a:r>
              <a:rPr lang="en-US" dirty="0" err="1"/>
              <a:t>Confiados</a:t>
            </a:r>
            <a:endParaRPr lang="en-US" dirty="0"/>
          </a:p>
          <a:p>
            <a:pPr lvl="2"/>
            <a:r>
              <a:rPr lang="en-US" dirty="0"/>
              <a:t>1 Tim 1:18, Timothy</a:t>
            </a:r>
          </a:p>
          <a:p>
            <a:pPr lvl="2"/>
            <a:r>
              <a:rPr lang="en-US" dirty="0"/>
              <a:t>2 Tim 2:1-3, Hombres </a:t>
            </a:r>
            <a:r>
              <a:rPr lang="en-US" dirty="0" err="1"/>
              <a:t>Fieles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744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/>
          <a:lstStyle/>
          <a:p>
            <a:r>
              <a:rPr lang="en-US" dirty="0"/>
              <a:t>Pablo </a:t>
            </a:r>
            <a:r>
              <a:rPr lang="en-US" dirty="0" err="1"/>
              <a:t>Enseña</a:t>
            </a:r>
            <a:endParaRPr lang="en-US" dirty="0"/>
          </a:p>
          <a:p>
            <a:pPr lvl="1"/>
            <a:r>
              <a:rPr lang="en-US" dirty="0"/>
              <a:t>1 Thes 4:13-18, </a:t>
            </a:r>
            <a:r>
              <a:rPr lang="es-ES" dirty="0"/>
              <a:t>Sepa Esto Sobre Los Que Duermen </a:t>
            </a:r>
            <a:endParaRPr lang="en-US" dirty="0"/>
          </a:p>
          <a:p>
            <a:pPr lvl="1"/>
            <a:r>
              <a:rPr lang="en-US" dirty="0"/>
              <a:t>1 Thes 5:1-5, </a:t>
            </a:r>
            <a:r>
              <a:rPr lang="en-US" dirty="0" err="1"/>
              <a:t>Sepa</a:t>
            </a:r>
            <a:r>
              <a:rPr lang="en-US" dirty="0"/>
              <a:t> Que No </a:t>
            </a:r>
            <a:r>
              <a:rPr lang="en-US" dirty="0" err="1"/>
              <a:t>Sabemos</a:t>
            </a:r>
            <a:endParaRPr lang="en-US" dirty="0"/>
          </a:p>
          <a:p>
            <a:pPr lvl="1"/>
            <a:r>
              <a:rPr lang="en-US" dirty="0"/>
              <a:t>1 Thes 5:6-8, </a:t>
            </a:r>
            <a:r>
              <a:rPr lang="es-ES" dirty="0"/>
              <a:t>Prepárese Para Lo Desconocido Conocido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1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Pablo Alentó La Fe En Dios</a:t>
            </a:r>
          </a:p>
          <a:p>
            <a:pPr lvl="1"/>
            <a:r>
              <a:rPr lang="en-US" dirty="0"/>
              <a:t>1 Thes 5:9-10, </a:t>
            </a:r>
            <a:r>
              <a:rPr lang="es-ES" dirty="0"/>
              <a:t>Fe Viviendo Dentro De La Gracia De Dios</a:t>
            </a:r>
            <a:endParaRPr lang="en-US" dirty="0"/>
          </a:p>
          <a:p>
            <a:pPr lvl="1"/>
            <a:r>
              <a:rPr lang="en-US" dirty="0"/>
              <a:t>1 Thes 5:11, </a:t>
            </a:r>
            <a:r>
              <a:rPr lang="es-ES" dirty="0"/>
              <a:t>Consuélese Con Lo Que Sabemos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71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152400"/>
            <a:ext cx="5715000" cy="6705600"/>
          </a:xfrm>
        </p:spPr>
        <p:txBody>
          <a:bodyPr>
            <a:normAutofit/>
          </a:bodyPr>
          <a:lstStyle/>
          <a:p>
            <a:r>
              <a:rPr lang="es-ES" dirty="0"/>
              <a:t>Dios Sabe Y Es Capaz</a:t>
            </a:r>
          </a:p>
          <a:p>
            <a:pPr lvl="1"/>
            <a:r>
              <a:rPr lang="en-US" dirty="0"/>
              <a:t>1 Thes 5:23-25, </a:t>
            </a:r>
            <a:r>
              <a:rPr lang="en-US" dirty="0" err="1"/>
              <a:t>Habilidad</a:t>
            </a:r>
            <a:r>
              <a:rPr lang="en-US" dirty="0"/>
              <a:t> De Dios</a:t>
            </a:r>
          </a:p>
          <a:p>
            <a:pPr lvl="2"/>
            <a:r>
              <a:rPr lang="en-US" dirty="0"/>
              <a:t>Eph 3:20, </a:t>
            </a:r>
            <a:r>
              <a:rPr lang="es-ES" dirty="0"/>
              <a:t>Y a Aquel que es poderoso para hacer todo mucho más abundantemente de lo que pedimos o entendemos</a:t>
            </a:r>
            <a:endParaRPr lang="en-US" dirty="0"/>
          </a:p>
          <a:p>
            <a:pPr lvl="2"/>
            <a:r>
              <a:rPr lang="en-US" dirty="0"/>
              <a:t>Phil 1:6-7, </a:t>
            </a:r>
            <a:r>
              <a:rPr lang="es-ES" dirty="0"/>
              <a:t>Estoy convencido precisamente de esto: que el que comenzó en ustedes la buena obra</a:t>
            </a:r>
          </a:p>
          <a:p>
            <a:pPr lvl="2"/>
            <a:r>
              <a:rPr lang="en-US" dirty="0"/>
              <a:t>1 Pet 1:3-5, </a:t>
            </a:r>
            <a:r>
              <a:rPr lang="es-ES" dirty="0"/>
              <a:t>Mediante la fe ustedes son protegidos por el poder de Dios, para la salvación que está preparada para ser revelada en el último tiempo.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44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s-ES" dirty="0"/>
              <a:t>El libro de Tesalonicenses trata sobre consolar a los cristianos preocupados</a:t>
            </a:r>
          </a:p>
          <a:p>
            <a:pPr lvl="1"/>
            <a:r>
              <a:rPr lang="es-ES" dirty="0"/>
              <a:t>El deseo personal de Pablo por el conocimiento</a:t>
            </a:r>
          </a:p>
          <a:p>
            <a:pPr lvl="2"/>
            <a:r>
              <a:rPr lang="es-ES" dirty="0"/>
              <a:t>Incluso Pablo No Lo Sabía Todo...</a:t>
            </a:r>
          </a:p>
          <a:p>
            <a:pPr lvl="2"/>
            <a:r>
              <a:rPr lang="es-ES" dirty="0"/>
              <a:t>Pablo "Necesitaba" Saber Acerca De La Iglesia</a:t>
            </a:r>
          </a:p>
          <a:p>
            <a:pPr lvl="1"/>
            <a:r>
              <a:rPr lang="es-ES" dirty="0"/>
              <a:t>Pablo Confía A Dios</a:t>
            </a:r>
          </a:p>
          <a:p>
            <a:pPr lvl="1"/>
            <a:r>
              <a:rPr lang="es-ES" dirty="0"/>
              <a:t>Pablo Educa</a:t>
            </a:r>
          </a:p>
          <a:p>
            <a:pPr lvl="1"/>
            <a:r>
              <a:rPr lang="es-ES" dirty="0"/>
              <a:t>Pablo Alentó Su Fe En Dios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7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28600"/>
            <a:ext cx="2944091" cy="2161218"/>
          </a:xfrm>
        </p:spPr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2C217FC-6990-4DA4-AD7B-481EF37C8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 err="1"/>
              <a:t>Conceder</a:t>
            </a:r>
            <a:r>
              <a:rPr lang="en-US" dirty="0"/>
              <a:t>: No </a:t>
            </a:r>
            <a:r>
              <a:rPr lang="en-US" dirty="0" err="1"/>
              <a:t>podemos</a:t>
            </a:r>
            <a:r>
              <a:rPr lang="en-US" dirty="0"/>
              <a:t> no </a:t>
            </a:r>
            <a:r>
              <a:rPr lang="en-US" dirty="0" err="1"/>
              <a:t>saberlo</a:t>
            </a:r>
            <a:r>
              <a:rPr lang="en-US" dirty="0"/>
              <a:t> TODO</a:t>
            </a:r>
          </a:p>
          <a:p>
            <a:pPr lvl="1"/>
            <a:r>
              <a:rPr lang="en-US" dirty="0" err="1"/>
              <a:t>Esfuerzo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Aprendizaje</a:t>
            </a:r>
            <a:endParaRPr lang="en-US" dirty="0"/>
          </a:p>
          <a:p>
            <a:pPr lvl="2"/>
            <a:r>
              <a:rPr lang="es-ES" dirty="0"/>
              <a:t>Revelación Espiritual</a:t>
            </a:r>
          </a:p>
          <a:p>
            <a:pPr lvl="1"/>
            <a:r>
              <a:rPr lang="es-ES" dirty="0"/>
              <a:t>Comprometiendo Nuestra Confianza A Dios</a:t>
            </a:r>
          </a:p>
          <a:p>
            <a:pPr lvl="2"/>
            <a:r>
              <a:rPr lang="es-ES" dirty="0"/>
              <a:t>Su Habilidad</a:t>
            </a:r>
          </a:p>
          <a:p>
            <a:pPr lvl="2"/>
            <a:r>
              <a:rPr lang="es-ES" dirty="0"/>
              <a:t>Su Naturaleza</a:t>
            </a:r>
          </a:p>
          <a:p>
            <a:pPr lvl="1"/>
            <a:r>
              <a:rPr lang="es-ES" dirty="0"/>
              <a:t>Agradecer A Dios Por Lo Que Sabemos – Confiar En Lo Que No Sabemos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6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A2CA63C-782A-44E4-BBD9-D2EC547B6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Canción</a:t>
            </a:r>
            <a:r>
              <a:rPr lang="en-US" dirty="0"/>
              <a:t>: 338</a:t>
            </a:r>
          </a:p>
          <a:p>
            <a:pPr lvl="1"/>
            <a:r>
              <a:rPr lang="en-US" dirty="0"/>
              <a:t>2 </a:t>
            </a:r>
            <a:r>
              <a:rPr lang="en-US" dirty="0" err="1"/>
              <a:t>Chr</a:t>
            </a:r>
            <a:r>
              <a:rPr lang="en-US" dirty="0"/>
              <a:t> 20:12b, “...</a:t>
            </a:r>
            <a:r>
              <a:rPr lang="es-ES" dirty="0"/>
              <a:t>no sabemos qué hacer; pero nuestros ojos están vueltos hacia Ti</a:t>
            </a:r>
            <a:r>
              <a:rPr lang="en-US" dirty="0"/>
              <a:t>...”</a:t>
            </a:r>
          </a:p>
          <a:p>
            <a:pPr lvl="1"/>
            <a:r>
              <a:rPr lang="en-US" dirty="0"/>
              <a:t>2 Tim 1:12, “...</a:t>
            </a:r>
            <a:r>
              <a:rPr lang="es-ES" dirty="0"/>
              <a:t> Porque yo sé en quién he creído, y estoy convencido de que Él es poderoso para guardar mi depósito hasta aquel día</a:t>
            </a:r>
            <a:r>
              <a:rPr lang="en-US" dirty="0"/>
              <a:t>.”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AD6D8FB-FB58-4D76-8DDA-A7EF69EA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Fe Y Lo Desconocido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5469</TotalTime>
  <Words>401</Words>
  <Application>Microsoft Office PowerPoint</Application>
  <PresentationFormat>On-screen Show (4:3)</PresentationFormat>
  <Paragraphs>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Footlight MT Light</vt:lpstr>
      <vt:lpstr>Pythagoras</vt:lpstr>
      <vt:lpstr>Wingdings</vt:lpstr>
      <vt:lpstr>Default Design</vt:lpstr>
      <vt:lpstr>PowerPoint Presentation</vt:lpstr>
      <vt:lpstr>La Fe Y Lo Desconocido</vt:lpstr>
      <vt:lpstr>La Fe Y Lo Desconocido</vt:lpstr>
      <vt:lpstr>La Fe Y Lo Desconocido</vt:lpstr>
      <vt:lpstr>La Fe Y Lo Desconocido</vt:lpstr>
      <vt:lpstr>La Fe Y Lo Desconocido</vt:lpstr>
      <vt:lpstr>La Fe Y Lo Desconocido</vt:lpstr>
      <vt:lpstr>La Fe Y Lo Desconocido</vt:lpstr>
      <vt:lpstr>La Fe Y Lo Desconocido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CountryBoy</dc:creator>
  <cp:lastModifiedBy>Ross Ward</cp:lastModifiedBy>
  <cp:revision>492</cp:revision>
  <cp:lastPrinted>2022-03-13T00:58:59Z</cp:lastPrinted>
  <dcterms:created xsi:type="dcterms:W3CDTF">2007-08-12T19:12:51Z</dcterms:created>
  <dcterms:modified xsi:type="dcterms:W3CDTF">2022-03-14T14:52:06Z</dcterms:modified>
</cp:coreProperties>
</file>