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8"/>
  </p:notesMasterIdLst>
  <p:sldIdLst>
    <p:sldId id="256" r:id="rId2"/>
    <p:sldId id="275" r:id="rId3"/>
    <p:sldId id="277" r:id="rId4"/>
    <p:sldId id="278" r:id="rId5"/>
    <p:sldId id="279" r:id="rId6"/>
    <p:sldId id="27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Respond vs. react</a:t>
            </a:r>
          </a:p>
          <a:p>
            <a:r>
              <a:rPr lang="en-US" dirty="0"/>
              <a:t>Respond is intentional</a:t>
            </a:r>
          </a:p>
          <a:p>
            <a:r>
              <a:rPr lang="en-US" dirty="0"/>
              <a:t>React may be flinch, </a:t>
            </a:r>
            <a:r>
              <a:rPr lang="en-US"/>
              <a:t>knee jerk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0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600200" indent="-349250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54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 of the Spirit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Rom 12:17-21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Peace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of the Spirit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Equipped For God’s Use</a:t>
            </a:r>
          </a:p>
          <a:p>
            <a:pPr lvl="1"/>
            <a:r>
              <a:rPr lang="en-US" dirty="0"/>
              <a:t>Gal 6:1, Ye Who Are “Spiritual”</a:t>
            </a:r>
          </a:p>
          <a:p>
            <a:r>
              <a:rPr lang="en-US" dirty="0"/>
              <a:t>Maturity</a:t>
            </a:r>
          </a:p>
          <a:p>
            <a:pPr lvl="1"/>
            <a:r>
              <a:rPr lang="en-US" dirty="0"/>
              <a:t>Heb 5:11-6:3, go on to Perfection (Mature/Complete)</a:t>
            </a:r>
          </a:p>
          <a:p>
            <a:r>
              <a:rPr lang="en-US" dirty="0"/>
              <a:t>Fruit </a:t>
            </a:r>
          </a:p>
          <a:p>
            <a:pPr lvl="1"/>
            <a:r>
              <a:rPr lang="en-US" dirty="0"/>
              <a:t>Manifestation Of...</a:t>
            </a:r>
          </a:p>
          <a:p>
            <a:pPr lvl="1"/>
            <a:r>
              <a:rPr lang="en-US" dirty="0"/>
              <a:t>Product Of Time...</a:t>
            </a:r>
          </a:p>
          <a:p>
            <a:pPr lvl="1"/>
            <a:r>
              <a:rPr lang="en-US" dirty="0"/>
              <a:t>Product Of Effort...</a:t>
            </a:r>
          </a:p>
          <a:p>
            <a:pPr lvl="1"/>
            <a:r>
              <a:rPr lang="en-US" dirty="0"/>
              <a:t>Product Of God!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2D7CDB-0535-4F46-93B0-9976F050D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of the Spirit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Singular: Fruit </a:t>
            </a:r>
          </a:p>
          <a:p>
            <a:pPr lvl="1"/>
            <a:r>
              <a:rPr lang="en-US" dirty="0"/>
              <a:t>Not Fruits</a:t>
            </a:r>
          </a:p>
          <a:p>
            <a:pPr lvl="1"/>
            <a:r>
              <a:rPr lang="en-US" dirty="0"/>
              <a:t>Not Just One Virtue </a:t>
            </a:r>
          </a:p>
          <a:p>
            <a:r>
              <a:rPr lang="en-US" dirty="0"/>
              <a:t>From The Heart Or Internal</a:t>
            </a:r>
          </a:p>
          <a:p>
            <a:pPr lvl="1"/>
            <a:r>
              <a:rPr lang="en-US" dirty="0"/>
              <a:t>Core Values</a:t>
            </a:r>
          </a:p>
          <a:p>
            <a:pPr lvl="1"/>
            <a:r>
              <a:rPr lang="en-US" dirty="0"/>
              <a:t>Character Trait</a:t>
            </a:r>
          </a:p>
          <a:p>
            <a:pPr lvl="1"/>
            <a:r>
              <a:rPr lang="en-US" dirty="0"/>
              <a:t>Not Just A Behavior</a:t>
            </a:r>
          </a:p>
          <a:p>
            <a:pPr lvl="2"/>
            <a:r>
              <a:rPr lang="en-US" dirty="0"/>
              <a:t>Behavior Can Be Superficial, Manipulated In A Moment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7373BF-3B76-4DEB-9B7C-CFC91298D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of the Spirit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Defining: </a:t>
            </a:r>
          </a:p>
          <a:p>
            <a:pPr lvl="1"/>
            <a:r>
              <a:rPr lang="en-US" dirty="0"/>
              <a:t>State of Tranquility</a:t>
            </a:r>
          </a:p>
          <a:p>
            <a:pPr lvl="1"/>
            <a:r>
              <a:rPr lang="en-US" dirty="0"/>
              <a:t>Peace Between Individuals</a:t>
            </a:r>
          </a:p>
          <a:p>
            <a:pPr lvl="1"/>
            <a:r>
              <a:rPr lang="en-US" dirty="0"/>
              <a:t>Not Just Absence Of Conflict But Presence Of Harmony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7888E4-BB4F-49E6-AF88-32ACD91D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5110D-98F0-47E6-B29B-24B56726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36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of the Spirit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Peace &amp; Tranquility for the Christian</a:t>
            </a:r>
          </a:p>
          <a:p>
            <a:pPr lvl="1"/>
            <a:r>
              <a:rPr lang="en-US" dirty="0"/>
              <a:t>Rom 5:1-5, Being At Peace With God</a:t>
            </a:r>
          </a:p>
          <a:p>
            <a:pPr lvl="1"/>
            <a:r>
              <a:rPr lang="en-US" dirty="0"/>
              <a:t>Phil 4:4-7, Peace Within Self</a:t>
            </a:r>
          </a:p>
          <a:p>
            <a:pPr lvl="1"/>
            <a:r>
              <a:rPr lang="en-US" dirty="0"/>
              <a:t>Rom 12:17-21, Those Who Wrong Us</a:t>
            </a:r>
          </a:p>
          <a:p>
            <a:pPr lvl="1"/>
            <a:r>
              <a:rPr lang="en-US" dirty="0"/>
              <a:t>Rom 13:1-7, With The Government</a:t>
            </a:r>
          </a:p>
          <a:p>
            <a:pPr lvl="1"/>
            <a:r>
              <a:rPr lang="en-US" dirty="0"/>
              <a:t>Mt 5:9, The Peace Maker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7888E4-BB4F-49E6-AF88-32ACD91D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5110D-98F0-47E6-B29B-24B56726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1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of the Spirit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Fruit of The Spirit - Peace</a:t>
            </a:r>
          </a:p>
          <a:p>
            <a:pPr lvl="1"/>
            <a:r>
              <a:rPr lang="en-US" dirty="0"/>
              <a:t>With God, Others, And Self</a:t>
            </a:r>
          </a:p>
          <a:p>
            <a:pPr lvl="1"/>
            <a:r>
              <a:rPr lang="en-US" dirty="0"/>
              <a:t>A Peace Maker</a:t>
            </a:r>
          </a:p>
          <a:p>
            <a:endParaRPr lang="en-US" dirty="0"/>
          </a:p>
          <a:p>
            <a:r>
              <a:rPr lang="en-US" dirty="0"/>
              <a:t>Equipped For God’s Use</a:t>
            </a:r>
          </a:p>
          <a:p>
            <a:pPr lvl="1"/>
            <a:r>
              <a:rPr lang="en-US" dirty="0"/>
              <a:t>Gal 6:1, Ye Who Are “Spiritual”</a:t>
            </a:r>
          </a:p>
          <a:p>
            <a:endParaRPr lang="en-US" dirty="0"/>
          </a:p>
          <a:p>
            <a:r>
              <a:rPr lang="en-US" dirty="0"/>
              <a:t>Maturity</a:t>
            </a:r>
          </a:p>
          <a:p>
            <a:pPr lvl="1"/>
            <a:r>
              <a:rPr lang="en-US" dirty="0"/>
              <a:t>Heb 5:11-6:3, go on to Perfection (Mature/Complete)</a:t>
            </a:r>
          </a:p>
          <a:p>
            <a:endParaRPr lang="en-US" dirty="0"/>
          </a:p>
          <a:p>
            <a:r>
              <a:rPr lang="en-US" dirty="0"/>
              <a:t>Virtues: Life At It’s Best!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19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256</TotalTime>
  <Words>230</Words>
  <Application>Microsoft Office PowerPoint</Application>
  <PresentationFormat>On-screen Show (4:3)</PresentationFormat>
  <Paragraphs>58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Retrospect</vt:lpstr>
      <vt:lpstr>Fruit of the Spirit  </vt:lpstr>
      <vt:lpstr>Fruit of the Spirit</vt:lpstr>
      <vt:lpstr>Fruit of the Spirit</vt:lpstr>
      <vt:lpstr>Fruit of the Spirit</vt:lpstr>
      <vt:lpstr>Fruit of the Spirit</vt:lpstr>
      <vt:lpstr>Fruit of the Spirit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  </dc:title>
  <dc:creator>Ross Ward</dc:creator>
  <cp:lastModifiedBy>Ross Ward</cp:lastModifiedBy>
  <cp:revision>128</cp:revision>
  <dcterms:created xsi:type="dcterms:W3CDTF">2021-06-03T14:59:18Z</dcterms:created>
  <dcterms:modified xsi:type="dcterms:W3CDTF">2022-03-27T13:06:39Z</dcterms:modified>
</cp:coreProperties>
</file>