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8"/>
  </p:notesMasterIdLst>
  <p:sldIdLst>
    <p:sldId id="256" r:id="rId2"/>
    <p:sldId id="275" r:id="rId3"/>
    <p:sldId id="277" r:id="rId4"/>
    <p:sldId id="278" r:id="rId5"/>
    <p:sldId id="279" r:id="rId6"/>
    <p:sldId id="276" r:id="rId7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Respond vs. react</a:t>
            </a:r>
          </a:p>
          <a:p>
            <a:r>
              <a:rPr lang="en-US" dirty="0"/>
              <a:t>Respond is intentional</a:t>
            </a:r>
          </a:p>
          <a:p>
            <a:r>
              <a:rPr lang="en-US" dirty="0"/>
              <a:t>React may be flinch, </a:t>
            </a:r>
            <a:r>
              <a:rPr lang="en-US"/>
              <a:t>knee jerk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0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600200" indent="-349250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54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Rom 12:17-21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Paz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Equipado Para El Uso De Dios</a:t>
            </a:r>
          </a:p>
          <a:p>
            <a:pPr lvl="1"/>
            <a:r>
              <a:rPr lang="es-ES" dirty="0"/>
              <a:t>Gal 6:1, Vosotros que sois “Espirituales“</a:t>
            </a:r>
          </a:p>
          <a:p>
            <a:r>
              <a:rPr lang="es-ES" dirty="0"/>
              <a:t>Madurez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5:11-6:3, Continúa a la Perfección (Madura/Completa)</a:t>
            </a:r>
          </a:p>
          <a:p>
            <a:r>
              <a:rPr lang="es-ES" dirty="0"/>
              <a:t>Fruta </a:t>
            </a:r>
          </a:p>
          <a:p>
            <a:pPr lvl="1"/>
            <a:r>
              <a:rPr lang="es-ES" dirty="0"/>
              <a:t>Manifestación De...</a:t>
            </a:r>
          </a:p>
          <a:p>
            <a:pPr lvl="1"/>
            <a:r>
              <a:rPr lang="es-ES" dirty="0"/>
              <a:t>Producto Del Tiempo...</a:t>
            </a:r>
          </a:p>
          <a:p>
            <a:pPr lvl="1"/>
            <a:r>
              <a:rPr lang="es-ES" dirty="0"/>
              <a:t>Producto Del Esfuerzo...</a:t>
            </a:r>
          </a:p>
          <a:p>
            <a:pPr lvl="1"/>
            <a:r>
              <a:rPr lang="es-ES" dirty="0"/>
              <a:t>¡Producto De Dios!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2D7CDB-0535-4F46-93B0-9976F050D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Singular: Fruta </a:t>
            </a:r>
          </a:p>
          <a:p>
            <a:pPr lvl="1"/>
            <a:r>
              <a:rPr lang="es-ES" dirty="0"/>
              <a:t>No Frutas</a:t>
            </a:r>
          </a:p>
          <a:p>
            <a:pPr lvl="1"/>
            <a:r>
              <a:rPr lang="es-ES" dirty="0"/>
              <a:t>No Es Solo Una Virtud </a:t>
            </a:r>
          </a:p>
          <a:p>
            <a:r>
              <a:rPr lang="es-ES" dirty="0"/>
              <a:t>Desde El Corazón O Interna</a:t>
            </a:r>
          </a:p>
          <a:p>
            <a:pPr lvl="1"/>
            <a:r>
              <a:rPr lang="es-ES" dirty="0"/>
              <a:t>Valores Fundamentales</a:t>
            </a:r>
          </a:p>
          <a:p>
            <a:pPr lvl="1"/>
            <a:r>
              <a:rPr lang="es-ES" dirty="0"/>
              <a:t>Rasgo De Carácter</a:t>
            </a:r>
          </a:p>
          <a:p>
            <a:pPr lvl="1"/>
            <a:r>
              <a:rPr lang="es-ES" dirty="0"/>
              <a:t>No Solo Un Comportamiento</a:t>
            </a:r>
          </a:p>
          <a:p>
            <a:pPr lvl="2"/>
            <a:r>
              <a:rPr lang="es-ES" dirty="0"/>
              <a:t>El comportamiento puede ser superficial, manipulado en un momento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7373BF-3B76-4DEB-9B7C-CFC91298D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40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Definitorio: </a:t>
            </a:r>
          </a:p>
          <a:p>
            <a:pPr lvl="1"/>
            <a:r>
              <a:rPr lang="es-ES" dirty="0"/>
              <a:t>Estado De Tranquilidad</a:t>
            </a:r>
          </a:p>
          <a:p>
            <a:pPr lvl="1"/>
            <a:r>
              <a:rPr lang="es-ES" dirty="0"/>
              <a:t>Paz Entre Individuos</a:t>
            </a:r>
          </a:p>
          <a:p>
            <a:pPr lvl="1"/>
            <a:r>
              <a:rPr lang="es-ES" dirty="0"/>
              <a:t>No Sólo Ausencia De Conflicto, Sino Presencia De Armonía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7888E4-BB4F-49E6-AF88-32ACD91D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5110D-98F0-47E6-B29B-24B56726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363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Paz y tranquilidad para el cristiano</a:t>
            </a:r>
          </a:p>
          <a:p>
            <a:pPr lvl="1"/>
            <a:r>
              <a:rPr lang="en-US" dirty="0"/>
              <a:t>Rom 5:1-5, </a:t>
            </a:r>
            <a:r>
              <a:rPr lang="es-ES" dirty="0"/>
              <a:t>Estar En Paz Con Dios</a:t>
            </a:r>
            <a:endParaRPr lang="en-US" dirty="0"/>
          </a:p>
          <a:p>
            <a:pPr lvl="1"/>
            <a:r>
              <a:rPr lang="en-US" dirty="0"/>
              <a:t>Fil 4:4-7, </a:t>
            </a:r>
            <a:r>
              <a:rPr lang="es-ES" dirty="0"/>
              <a:t>Paz Dentro De Uno Mismo</a:t>
            </a:r>
            <a:endParaRPr lang="en-US" dirty="0"/>
          </a:p>
          <a:p>
            <a:pPr lvl="1"/>
            <a:r>
              <a:rPr lang="en-US" dirty="0"/>
              <a:t>Rom 12:17-21, </a:t>
            </a:r>
            <a:r>
              <a:rPr lang="es-ES" dirty="0"/>
              <a:t>Los Que Nos Hacen Daño</a:t>
            </a:r>
            <a:endParaRPr lang="en-US" dirty="0"/>
          </a:p>
          <a:p>
            <a:pPr lvl="1"/>
            <a:r>
              <a:rPr lang="en-US" dirty="0"/>
              <a:t>Rom 13:1-7, Con El </a:t>
            </a:r>
            <a:r>
              <a:rPr lang="en-US" dirty="0" err="1"/>
              <a:t>Gobierno</a:t>
            </a:r>
            <a:endParaRPr lang="en-US" dirty="0"/>
          </a:p>
          <a:p>
            <a:pPr lvl="1"/>
            <a:r>
              <a:rPr lang="en-US" dirty="0"/>
              <a:t>Mt 5:9, El </a:t>
            </a:r>
            <a:r>
              <a:rPr lang="en-US" dirty="0" err="1"/>
              <a:t>Pacificador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7888E4-BB4F-49E6-AF88-32ACD91D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5110D-98F0-47E6-B29B-24B56726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1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Fruto Del Espíritu – Paz</a:t>
            </a:r>
          </a:p>
          <a:p>
            <a:pPr lvl="1"/>
            <a:r>
              <a:rPr lang="es-ES" dirty="0"/>
              <a:t>Con Dios, Los Demás Y Con Uno Mismo</a:t>
            </a:r>
          </a:p>
          <a:p>
            <a:pPr lvl="1"/>
            <a:r>
              <a:rPr lang="es-ES" dirty="0"/>
              <a:t>Un Pacificador</a:t>
            </a:r>
          </a:p>
          <a:p>
            <a:pPr lvl="1"/>
            <a:endParaRPr lang="es-ES" dirty="0"/>
          </a:p>
          <a:p>
            <a:r>
              <a:rPr lang="es-ES" dirty="0"/>
              <a:t>Equipado Para El Uso De Dios</a:t>
            </a:r>
          </a:p>
          <a:p>
            <a:pPr lvl="1"/>
            <a:r>
              <a:rPr lang="es-ES" dirty="0"/>
              <a:t>Gal 6:1, Vosotros Que Sois "Espirituales“</a:t>
            </a:r>
          </a:p>
          <a:p>
            <a:pPr lvl="1"/>
            <a:endParaRPr lang="es-ES" dirty="0"/>
          </a:p>
          <a:p>
            <a:r>
              <a:rPr lang="es-ES" dirty="0"/>
              <a:t>Madurez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5:11-6:3, Continúa A La Perfección (Madura/Completa)</a:t>
            </a:r>
          </a:p>
          <a:p>
            <a:pPr lvl="1"/>
            <a:endParaRPr lang="es-ES" dirty="0"/>
          </a:p>
          <a:p>
            <a:r>
              <a:rPr lang="es-ES" dirty="0"/>
              <a:t>Virtudes: ¡La Vida En Su Mejor Momento!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1951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264</TotalTime>
  <Words>238</Words>
  <Application>Microsoft Office PowerPoint</Application>
  <PresentationFormat>On-screen Show (4:3)</PresentationFormat>
  <Paragraphs>58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Retrospect</vt:lpstr>
      <vt:lpstr>Fruto del Espíritu  </vt:lpstr>
      <vt:lpstr>Fruto Del Espíritu</vt:lpstr>
      <vt:lpstr>Fruto Del Espíritu</vt:lpstr>
      <vt:lpstr>Fruto Del Espíritu</vt:lpstr>
      <vt:lpstr>Fruto Del Espíritu</vt:lpstr>
      <vt:lpstr>Fruto Del Espíritu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135</cp:revision>
  <cp:lastPrinted>2022-03-27T13:05:34Z</cp:lastPrinted>
  <dcterms:created xsi:type="dcterms:W3CDTF">2021-06-03T14:59:18Z</dcterms:created>
  <dcterms:modified xsi:type="dcterms:W3CDTF">2022-03-27T13:06:26Z</dcterms:modified>
</cp:coreProperties>
</file>