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72" r:id="rId2"/>
    <p:sldId id="277" r:id="rId3"/>
    <p:sldId id="278" r:id="rId4"/>
    <p:sldId id="279" r:id="rId5"/>
    <p:sldId id="284" r:id="rId6"/>
    <p:sldId id="292" r:id="rId7"/>
    <p:sldId id="291" r:id="rId8"/>
    <p:sldId id="289" r:id="rId9"/>
    <p:sldId id="286" r:id="rId10"/>
    <p:sldId id="287" r:id="rId11"/>
    <p:sldId id="290" r:id="rId12"/>
  </p:sldIdLst>
  <p:sldSz cx="10058400" cy="7772400"/>
  <p:notesSz cx="6858000" cy="9144000"/>
  <p:defaultTextStyle>
    <a:defPPr marL="0" marR="0" indent="0" algn="l" defTabSz="716341" rtl="0" fontAlgn="auto" latinLnBrk="1" hangingPunct="0">
      <a:lnSpc>
        <a:spcPct val="100000"/>
      </a:lnSpc>
      <a:spcBef>
        <a:spcPts val="0"/>
      </a:spcBef>
      <a:spcAft>
        <a:spcPts val="0"/>
      </a:spcAft>
      <a:buClrTx/>
      <a:buSzTx/>
      <a:buFontTx/>
      <a:buNone/>
      <a:tabLst/>
      <a:defRPr kumimoji="0" sz="1410" b="0" i="0" u="none" strike="noStrike" cap="none" spc="0" normalizeH="0" baseline="0">
        <a:ln>
          <a:noFill/>
        </a:ln>
        <a:solidFill>
          <a:srgbClr val="000000"/>
        </a:solidFill>
        <a:effectLst/>
        <a:uFillTx/>
      </a:defRPr>
    </a:defPPr>
    <a:lvl1pPr marL="0" marR="0" indent="0"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1pPr>
    <a:lvl2pPr marL="0" marR="0" indent="179085"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2pPr>
    <a:lvl3pPr marL="0" marR="0" indent="358170"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3pPr>
    <a:lvl4pPr marL="0" marR="0" indent="537256"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4pPr>
    <a:lvl5pPr marL="0" marR="0" indent="716341"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5pPr>
    <a:lvl6pPr marL="0" marR="0" indent="895426"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6pPr>
    <a:lvl7pPr marL="0" marR="0" indent="1074511"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7pPr>
    <a:lvl8pPr marL="0" marR="0" indent="1253597"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8pPr>
    <a:lvl9pPr marL="0" marR="0" indent="1432682" algn="ctr" defTabSz="457662" rtl="0" fontAlgn="auto" latinLnBrk="0" hangingPunct="0">
      <a:lnSpc>
        <a:spcPct val="100000"/>
      </a:lnSpc>
      <a:spcBef>
        <a:spcPts val="0"/>
      </a:spcBef>
      <a:spcAft>
        <a:spcPts val="0"/>
      </a:spcAft>
      <a:buClrTx/>
      <a:buSzTx/>
      <a:buFontTx/>
      <a:buNone/>
      <a:tabLst/>
      <a:defRPr kumimoji="0" sz="2350" b="0" i="0" u="none" strike="noStrike" cap="none" spc="0" normalizeH="0" baseline="0">
        <a:ln>
          <a:noFill/>
        </a:ln>
        <a:solidFill>
          <a:srgbClr val="324863"/>
        </a:solidFill>
        <a:effectLst/>
        <a:uFillTx/>
        <a:latin typeface="Palatino"/>
        <a:ea typeface="Palatino"/>
        <a:cs typeface="Palatino"/>
        <a:sym typeface="Palati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6D6A67"/>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Palatino"/>
          <a:ea typeface="Palatino"/>
          <a:cs typeface="Palatino"/>
        </a:font>
        <a:srgbClr val="F6F4EF"/>
      </a:tcTxStyle>
      <a:tcStyle>
        <a:tcBdr>
          <a:left>
            <a:ln w="12700" cap="flat">
              <a:solidFill>
                <a:srgbClr val="7695B6"/>
              </a:solidFill>
              <a:prstDash val="solid"/>
              <a:miter lim="400000"/>
            </a:ln>
          </a:left>
          <a:right>
            <a:ln w="12700" cap="flat">
              <a:noFill/>
              <a:miter lim="400000"/>
            </a:ln>
          </a:right>
          <a:top>
            <a:ln w="12700" cap="flat">
              <a:solidFill>
                <a:srgbClr val="D6D3CB">
                  <a:alpha val="85000"/>
                </a:srgbClr>
              </a:solidFill>
              <a:prstDash val="solid"/>
              <a:miter lim="400000"/>
            </a:ln>
          </a:top>
          <a:bottom>
            <a:ln w="12700" cap="flat">
              <a:solidFill>
                <a:srgbClr val="D6D3CB">
                  <a:alpha val="85000"/>
                </a:srgbClr>
              </a:solidFill>
              <a:prstDash val="solid"/>
              <a:miter lim="400000"/>
            </a:ln>
          </a:bottom>
          <a:insideH>
            <a:ln w="12700" cap="flat">
              <a:solidFill>
                <a:srgbClr val="D6D3CB">
                  <a:alpha val="85000"/>
                </a:srgbClr>
              </a:solidFill>
              <a:prstDash val="solid"/>
              <a:miter lim="400000"/>
            </a:ln>
          </a:insideH>
          <a:insideV>
            <a:ln w="12700" cap="flat">
              <a:solidFill>
                <a:srgbClr val="7695B6"/>
              </a:solidFill>
              <a:prstDash val="solid"/>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solidFill>
                <a:srgbClr val="7695B6"/>
              </a:solidFill>
              <a:prstDash val="solid"/>
              <a:miter lim="400000"/>
            </a:ln>
          </a:top>
          <a:bottom>
            <a:ln w="0" cap="flat">
              <a:noFill/>
              <a:miter lim="400000"/>
            </a:ln>
          </a:bottom>
          <a:insideH>
            <a:ln w="12700" cap="flat">
              <a:solidFill>
                <a:srgbClr val="7695B6"/>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Palatino"/>
          <a:ea typeface="Palatino"/>
          <a:cs typeface="Palatino"/>
        </a:font>
        <a:srgbClr val="6D6A67"/>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5D5D5D"/>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noFill/>
        </a:fill>
      </a:tcStyle>
    </a:wholeTbl>
    <a:band2H>
      <a:tcTxStyle/>
      <a:tcStyle>
        <a:tcBdr/>
        <a:fill>
          <a:solidFill>
            <a:srgbClr val="DBD8CD">
              <a:alpha val="85000"/>
            </a:srgbClr>
          </a:solidFill>
        </a:fill>
      </a:tcStyle>
    </a:band2H>
    <a:firstCol>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solidFill>
            <a:srgbClr val="EEEBE2">
              <a:alpha val="85000"/>
            </a:srgbClr>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6D6A67"/>
      </a:tcTxStyle>
      <a:tcStyle>
        <a:tcBdr>
          <a:left>
            <a:ln w="12700" cap="flat">
              <a:solidFill>
                <a:srgbClr val="A8A49D"/>
              </a:solidFill>
              <a:prstDash val="solid"/>
              <a:miter lim="400000"/>
            </a:ln>
          </a:left>
          <a:right>
            <a:ln w="12700" cap="flat">
              <a:solidFill>
                <a:srgbClr val="A8A49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A8A49D"/>
              </a:solidFill>
              <a:prstDash val="solid"/>
              <a:miter lim="400000"/>
            </a:ln>
          </a:insideV>
        </a:tcBdr>
        <a:fill>
          <a:noFill/>
        </a:fill>
      </a:tcStyle>
    </a:wholeTbl>
    <a:band2H>
      <a:tcTxStyle/>
      <a:tcStyle>
        <a:tcBdr/>
        <a:fill>
          <a:solidFill>
            <a:srgbClr val="C4C1BA">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12700" cap="flat">
              <a:noFill/>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D6D3CB"/>
              </a:solidFill>
              <a:prstDash val="solid"/>
              <a:miter lim="400000"/>
            </a:ln>
          </a:insideV>
        </a:tcBdr>
        <a:fill>
          <a:solidFill>
            <a:srgbClr val="8C8982"/>
          </a:solid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firstRow>
  </a:tblStyle>
  <a:tblStyle styleId="{2708684C-4D16-4618-839F-0558EEFCDFE6}" styleName="">
    <a:tblBg/>
    <a:wholeTbl>
      <a:tcTxStyle b="off" i="off">
        <a:font>
          <a:latin typeface="Palatino"/>
          <a:ea typeface="Palatino"/>
          <a:cs typeface="Palatino"/>
        </a:font>
        <a:srgbClr val="6D6A67"/>
      </a:tcTxStyle>
      <a:tcStyle>
        <a:tcBdr>
          <a:left>
            <a:ln w="25400" cap="flat">
              <a:solidFill>
                <a:srgbClr val="D6D3CB"/>
              </a:solidFill>
              <a:custDash>
                <a:ds d="200000" sp="200000"/>
              </a:custDash>
              <a:miter lim="400000"/>
            </a:ln>
          </a:left>
          <a:right>
            <a:ln w="25400" cap="flat">
              <a:solidFill>
                <a:srgbClr val="D6D3CB"/>
              </a:solidFill>
              <a:custDash>
                <a:ds d="200000" sp="200000"/>
              </a:custDash>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custDash>
                <a:ds d="200000" sp="200000"/>
              </a:custDash>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6D6A67"/>
      </a:tcTxStyle>
      <a:tcStyle>
        <a:tcBdr>
          <a:left>
            <a:ln w="12700" cap="flat">
              <a:noFill/>
              <a:miter lim="400000"/>
            </a:ln>
          </a:left>
          <a:right>
            <a:ln w="25400" cap="flat">
              <a:solidFill>
                <a:srgbClr val="D6D3CB"/>
              </a:solidFill>
              <a:prstDash val="solid"/>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prstDash val="solid"/>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D6D3CB"/>
              </a:solidFill>
              <a:prstDash val="solid"/>
              <a:miter lim="400000"/>
            </a:ln>
          </a:top>
          <a:bottom>
            <a:ln w="12700" cap="flat">
              <a:noFill/>
              <a:miter lim="400000"/>
            </a:ln>
          </a:bottom>
          <a:insideH>
            <a:ln w="25400" cap="flat">
              <a:solidFill>
                <a:srgbClr val="D6D3CB"/>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noFill/>
              <a:miter lim="400000"/>
            </a:ln>
          </a:top>
          <a:bottom>
            <a:ln w="25400" cap="flat">
              <a:solidFill>
                <a:srgbClr val="D6D3CB"/>
              </a:solidFill>
              <a:prstDash val="solid"/>
              <a:miter lim="400000"/>
            </a:ln>
          </a:bottom>
          <a:insideH>
            <a:ln w="25400" cap="flat">
              <a:solidFill>
                <a:srgbClr val="D6D3CB"/>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543" autoAdjust="0"/>
  </p:normalViewPr>
  <p:slideViewPr>
    <p:cSldViewPr snapToGrid="0">
      <p:cViewPr varScale="1">
        <p:scale>
          <a:sx n="67" d="100"/>
          <a:sy n="67" d="100"/>
        </p:scale>
        <p:origin x="179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xfrm>
            <a:off x="1209675" y="685800"/>
            <a:ext cx="4438650" cy="3429000"/>
          </a:xfrm>
          <a:prstGeom prst="rect">
            <a:avLst/>
          </a:prstGeom>
        </p:spPr>
        <p:txBody>
          <a:bodyPr/>
          <a:lstStyle/>
          <a:p>
            <a:endParaRPr/>
          </a:p>
        </p:txBody>
      </p:sp>
      <p:sp>
        <p:nvSpPr>
          <p:cNvPr id="146" name="Shape 14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239056924"/>
      </p:ext>
    </p:extLst>
  </p:cSld>
  <p:clrMap bg1="lt1" tx1="dk1" bg2="lt2" tx2="dk2" accent1="accent1" accent2="accent2" accent3="accent3" accent4="accent4" accent5="accent5" accent6="accent6" hlink="hlink" folHlink="folHlink"/>
  <p:notesStyle>
    <a:lvl1pPr defTabSz="358170" latinLnBrk="0">
      <a:lnSpc>
        <a:spcPct val="117999"/>
      </a:lnSpc>
      <a:defRPr sz="1723">
        <a:latin typeface="Helvetica Neue"/>
        <a:ea typeface="Helvetica Neue"/>
        <a:cs typeface="Helvetica Neue"/>
        <a:sym typeface="Helvetica Neue"/>
      </a:defRPr>
    </a:lvl1pPr>
    <a:lvl2pPr indent="179085" defTabSz="358170" latinLnBrk="0">
      <a:lnSpc>
        <a:spcPct val="117999"/>
      </a:lnSpc>
      <a:defRPr sz="1723">
        <a:latin typeface="Helvetica Neue"/>
        <a:ea typeface="Helvetica Neue"/>
        <a:cs typeface="Helvetica Neue"/>
        <a:sym typeface="Helvetica Neue"/>
      </a:defRPr>
    </a:lvl2pPr>
    <a:lvl3pPr indent="358170" defTabSz="358170" latinLnBrk="0">
      <a:lnSpc>
        <a:spcPct val="117999"/>
      </a:lnSpc>
      <a:defRPr sz="1723">
        <a:latin typeface="Helvetica Neue"/>
        <a:ea typeface="Helvetica Neue"/>
        <a:cs typeface="Helvetica Neue"/>
        <a:sym typeface="Helvetica Neue"/>
      </a:defRPr>
    </a:lvl3pPr>
    <a:lvl4pPr indent="537256" defTabSz="358170" latinLnBrk="0">
      <a:lnSpc>
        <a:spcPct val="117999"/>
      </a:lnSpc>
      <a:defRPr sz="1723">
        <a:latin typeface="Helvetica Neue"/>
        <a:ea typeface="Helvetica Neue"/>
        <a:cs typeface="Helvetica Neue"/>
        <a:sym typeface="Helvetica Neue"/>
      </a:defRPr>
    </a:lvl4pPr>
    <a:lvl5pPr indent="716341" defTabSz="358170" latinLnBrk="0">
      <a:lnSpc>
        <a:spcPct val="117999"/>
      </a:lnSpc>
      <a:defRPr sz="1723">
        <a:latin typeface="Helvetica Neue"/>
        <a:ea typeface="Helvetica Neue"/>
        <a:cs typeface="Helvetica Neue"/>
        <a:sym typeface="Helvetica Neue"/>
      </a:defRPr>
    </a:lvl5pPr>
    <a:lvl6pPr indent="895426" defTabSz="358170" latinLnBrk="0">
      <a:lnSpc>
        <a:spcPct val="117999"/>
      </a:lnSpc>
      <a:defRPr sz="1723">
        <a:latin typeface="Helvetica Neue"/>
        <a:ea typeface="Helvetica Neue"/>
        <a:cs typeface="Helvetica Neue"/>
        <a:sym typeface="Helvetica Neue"/>
      </a:defRPr>
    </a:lvl6pPr>
    <a:lvl7pPr indent="1074511" defTabSz="358170" latinLnBrk="0">
      <a:lnSpc>
        <a:spcPct val="117999"/>
      </a:lnSpc>
      <a:defRPr sz="1723">
        <a:latin typeface="Helvetica Neue"/>
        <a:ea typeface="Helvetica Neue"/>
        <a:cs typeface="Helvetica Neue"/>
        <a:sym typeface="Helvetica Neue"/>
      </a:defRPr>
    </a:lvl7pPr>
    <a:lvl8pPr indent="1253597" defTabSz="358170" latinLnBrk="0">
      <a:lnSpc>
        <a:spcPct val="117999"/>
      </a:lnSpc>
      <a:defRPr sz="1723">
        <a:latin typeface="Helvetica Neue"/>
        <a:ea typeface="Helvetica Neue"/>
        <a:cs typeface="Helvetica Neue"/>
        <a:sym typeface="Helvetica Neue"/>
      </a:defRPr>
    </a:lvl8pPr>
    <a:lvl9pPr indent="1432682" defTabSz="358170" latinLnBrk="0">
      <a:lnSpc>
        <a:spcPct val="117999"/>
      </a:lnSpc>
      <a:defRPr sz="1723">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sz="1800" b="0" i="0" u="none" strike="noStrike" baseline="0" dirty="0">
                <a:solidFill>
                  <a:srgbClr val="218282"/>
                </a:solidFill>
                <a:latin typeface="Calibri" panose="020F0502020204030204" pitchFamily="34" charset="0"/>
              </a:rPr>
              <a:t>Jn 3:5,</a:t>
            </a:r>
            <a:r>
              <a:rPr lang="en-US" sz="1800" b="0" i="0" u="none" strike="noStrike" baseline="0" dirty="0">
                <a:solidFill>
                  <a:srgbClr val="292F33"/>
                </a:solidFill>
                <a:latin typeface="Calibri" panose="020F0502020204030204" pitchFamily="34" charset="0"/>
              </a:rPr>
              <a:t> Jesus answered, </a:t>
            </a:r>
            <a:r>
              <a:rPr lang="en-US" sz="1800" b="0" i="0" u="none" strike="noStrike" baseline="0" dirty="0">
                <a:solidFill>
                  <a:srgbClr val="DA3737"/>
                </a:solidFill>
                <a:latin typeface="Calibri" panose="020F0502020204030204" pitchFamily="34" charset="0"/>
              </a:rPr>
              <a:t>Verily, verily, I say unto thee, Except a man be born of water and</a:t>
            </a:r>
            <a:r>
              <a:rPr lang="en-US" sz="1800" b="0" i="0" u="none" strike="noStrike" baseline="0" dirty="0">
                <a:solidFill>
                  <a:srgbClr val="292F33"/>
                </a:solidFill>
                <a:latin typeface="Calibri" panose="020F0502020204030204" pitchFamily="34" charset="0"/>
              </a:rPr>
              <a:t> </a:t>
            </a:r>
            <a:r>
              <a:rPr lang="en-US" sz="1800" b="0" i="1" u="none" strike="noStrike" baseline="0" dirty="0">
                <a:solidFill>
                  <a:srgbClr val="757575"/>
                </a:solidFill>
                <a:latin typeface="Calibri" panose="020F0502020204030204" pitchFamily="34" charset="0"/>
              </a:rPr>
              <a:t>of</a:t>
            </a:r>
            <a:r>
              <a:rPr lang="en-US" sz="1800" b="0" i="0" u="none" strike="noStrike" baseline="0" dirty="0">
                <a:solidFill>
                  <a:srgbClr val="292F33"/>
                </a:solidFill>
                <a:latin typeface="Calibri" panose="020F0502020204030204" pitchFamily="34" charset="0"/>
              </a:rPr>
              <a:t> </a:t>
            </a:r>
            <a:r>
              <a:rPr lang="en-US" sz="1800" b="0" i="0" u="none" strike="noStrike" baseline="0" dirty="0">
                <a:solidFill>
                  <a:srgbClr val="DA3737"/>
                </a:solidFill>
                <a:latin typeface="Calibri" panose="020F0502020204030204" pitchFamily="34" charset="0"/>
              </a:rPr>
              <a:t>the Spirit, he cannot enter into the kingdom of God.</a:t>
            </a:r>
            <a:r>
              <a:rPr lang="en-US" sz="1800" b="0" i="0" u="none" strike="noStrike" baseline="0" dirty="0">
                <a:solidFill>
                  <a:srgbClr val="292F33"/>
                </a:solidFill>
                <a:latin typeface="Calibri" panose="020F0502020204030204" pitchFamily="34" charset="0"/>
              </a:rPr>
              <a:t> </a:t>
            </a:r>
          </a:p>
          <a:p>
            <a:r>
              <a:rPr lang="en-US" sz="1800" b="0" i="0" u="none" strike="noStrike" baseline="0" dirty="0">
                <a:solidFill>
                  <a:srgbClr val="292F33"/>
                </a:solidFill>
                <a:latin typeface="Calibri" panose="020F0502020204030204" pitchFamily="34" charset="0"/>
              </a:rPr>
              <a:t>Like a flower that is sprouting up out of the ground, we don’t know what it looks like but we know it is coming. </a:t>
            </a:r>
            <a:endParaRPr lang="en-US" dirty="0"/>
          </a:p>
        </p:txBody>
      </p:sp>
    </p:spTree>
    <p:extLst>
      <p:ext uri="{BB962C8B-B14F-4D97-AF65-F5344CB8AC3E}">
        <p14:creationId xmlns:p14="http://schemas.microsoft.com/office/powerpoint/2010/main" val="2465092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9675" y="685800"/>
            <a:ext cx="4438650" cy="3429000"/>
          </a:xfrm>
        </p:spPr>
      </p:sp>
      <p:sp>
        <p:nvSpPr>
          <p:cNvPr id="3" name="Notes Placeholder 2"/>
          <p:cNvSpPr>
            <a:spLocks noGrp="1"/>
          </p:cNvSpPr>
          <p:nvPr>
            <p:ph type="body" idx="1"/>
          </p:nvPr>
        </p:nvSpPr>
        <p:spPr/>
        <p:txBody>
          <a:bodyPr/>
          <a:lstStyle/>
          <a:p>
            <a:r>
              <a:rPr lang="en-US" sz="1800" b="0" i="0" u="none" strike="noStrike" baseline="0" dirty="0">
                <a:solidFill>
                  <a:srgbClr val="218282"/>
                </a:solidFill>
                <a:latin typeface="Calibri" panose="020F0502020204030204" pitchFamily="34" charset="0"/>
              </a:rPr>
              <a:t>Jn 3:5,</a:t>
            </a:r>
            <a:r>
              <a:rPr lang="en-US" sz="1800" b="0" i="0" u="none" strike="noStrike" baseline="0" dirty="0">
                <a:solidFill>
                  <a:srgbClr val="292F33"/>
                </a:solidFill>
                <a:latin typeface="Calibri" panose="020F0502020204030204" pitchFamily="34" charset="0"/>
              </a:rPr>
              <a:t> Jesus answered, </a:t>
            </a:r>
            <a:r>
              <a:rPr lang="en-US" sz="1800" b="0" i="0" u="none" strike="noStrike" baseline="0" dirty="0">
                <a:solidFill>
                  <a:srgbClr val="DA3737"/>
                </a:solidFill>
                <a:latin typeface="Calibri" panose="020F0502020204030204" pitchFamily="34" charset="0"/>
              </a:rPr>
              <a:t>Verily, verily, I say unto thee, Except a man be born of water and</a:t>
            </a:r>
            <a:r>
              <a:rPr lang="en-US" sz="1800" b="0" i="0" u="none" strike="noStrike" baseline="0" dirty="0">
                <a:solidFill>
                  <a:srgbClr val="292F33"/>
                </a:solidFill>
                <a:latin typeface="Calibri" panose="020F0502020204030204" pitchFamily="34" charset="0"/>
              </a:rPr>
              <a:t> </a:t>
            </a:r>
            <a:r>
              <a:rPr lang="en-US" sz="1800" b="0" i="1" u="none" strike="noStrike" baseline="0" dirty="0">
                <a:solidFill>
                  <a:srgbClr val="757575"/>
                </a:solidFill>
                <a:latin typeface="Calibri" panose="020F0502020204030204" pitchFamily="34" charset="0"/>
              </a:rPr>
              <a:t>of</a:t>
            </a:r>
            <a:r>
              <a:rPr lang="en-US" sz="1800" b="0" i="0" u="none" strike="noStrike" baseline="0" dirty="0">
                <a:solidFill>
                  <a:srgbClr val="292F33"/>
                </a:solidFill>
                <a:latin typeface="Calibri" panose="020F0502020204030204" pitchFamily="34" charset="0"/>
              </a:rPr>
              <a:t> </a:t>
            </a:r>
            <a:r>
              <a:rPr lang="en-US" sz="1800" b="0" i="0" u="none" strike="noStrike" baseline="0" dirty="0">
                <a:solidFill>
                  <a:srgbClr val="DA3737"/>
                </a:solidFill>
                <a:latin typeface="Calibri" panose="020F0502020204030204" pitchFamily="34" charset="0"/>
              </a:rPr>
              <a:t>the Spirit, he cannot enter into the kingdom of God.</a:t>
            </a:r>
            <a:r>
              <a:rPr lang="en-US" sz="1800" b="0" i="0" u="none" strike="noStrike" baseline="0" dirty="0">
                <a:solidFill>
                  <a:srgbClr val="292F33"/>
                </a:solidFill>
                <a:latin typeface="Calibri" panose="020F0502020204030204" pitchFamily="34" charset="0"/>
              </a:rPr>
              <a:t> </a:t>
            </a:r>
            <a:endParaRPr lang="en-US" dirty="0"/>
          </a:p>
        </p:txBody>
      </p:sp>
    </p:spTree>
    <p:extLst>
      <p:ext uri="{BB962C8B-B14F-4D97-AF65-F5344CB8AC3E}">
        <p14:creationId xmlns:p14="http://schemas.microsoft.com/office/powerpoint/2010/main" val="1874494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amp; Subtitle">
    <p:spTree>
      <p:nvGrpSpPr>
        <p:cNvPr id="1" name=""/>
        <p:cNvGrpSpPr/>
        <p:nvPr/>
      </p:nvGrpSpPr>
      <p:grpSpPr>
        <a:xfrm>
          <a:off x="0" y="0"/>
          <a:ext cx="0" cy="0"/>
          <a:chOff x="0" y="0"/>
          <a:chExt cx="0" cy="0"/>
        </a:xfrm>
      </p:grpSpPr>
      <p:pic>
        <p:nvPicPr>
          <p:cNvPr id="8" name="pasted-image.pdf" descr="pasted-image.pdf"/>
          <p:cNvPicPr>
            <a:picLocks noChangeAspect="1"/>
          </p:cNvPicPr>
          <p:nvPr userDrawn="1"/>
        </p:nvPicPr>
        <p:blipFill>
          <a:blip r:embed="rId2" cstate="email">
            <a:extLst>
              <a:ext uri="{28A0092B-C50C-407E-A947-70E740481C1C}">
                <a14:useLocalDpi xmlns:a14="http://schemas.microsoft.com/office/drawing/2010/main"/>
              </a:ext>
            </a:extLst>
          </a:blip>
          <a:srcRect l="1481" r="1481"/>
          <a:stretch>
            <a:fillRect/>
          </a:stretch>
        </p:blipFill>
        <p:spPr>
          <a:xfrm>
            <a:off x="0" y="-28025"/>
            <a:ext cx="10058400" cy="7772400"/>
          </a:xfrm>
          <a:prstGeom prst="rect">
            <a:avLst/>
          </a:prstGeom>
          <a:ln w="12700">
            <a:miter lim="400000"/>
          </a:ln>
          <a:extLst>
            <a:ext uri="{C572A759-6A51-4108-AA02-DFA0A04FC94B}">
              <ma14:wrappingTextBoxFlag xmlns="" xmlns:ma14="http://schemas.microsoft.com/office/mac/drawingml/2011/main" val="1"/>
            </a:ext>
          </a:extLst>
        </p:spPr>
      </p:pic>
      <p:sp>
        <p:nvSpPr>
          <p:cNvPr id="13" name="Line"/>
          <p:cNvSpPr/>
          <p:nvPr/>
        </p:nvSpPr>
        <p:spPr>
          <a:xfrm>
            <a:off x="314325" y="6871693"/>
            <a:ext cx="9429751" cy="101"/>
          </a:xfrm>
          <a:prstGeom prst="line">
            <a:avLst/>
          </a:prstGeom>
          <a:ln w="12700">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14" name="Line"/>
          <p:cNvSpPr/>
          <p:nvPr/>
        </p:nvSpPr>
        <p:spPr>
          <a:xfrm>
            <a:off x="314325" y="6912174"/>
            <a:ext cx="9429751" cy="101"/>
          </a:xfrm>
          <a:prstGeom prst="line">
            <a:avLst/>
          </a:prstGeom>
          <a:ln w="12700">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16" name="Title Text"/>
          <p:cNvSpPr txBox="1">
            <a:spLocks noGrp="1"/>
          </p:cNvSpPr>
          <p:nvPr>
            <p:ph type="title"/>
          </p:nvPr>
        </p:nvSpPr>
        <p:spPr>
          <a:xfrm>
            <a:off x="401974" y="667941"/>
            <a:ext cx="9508331" cy="1679972"/>
          </a:xfrm>
          <a:prstGeom prst="rect">
            <a:avLst/>
          </a:prstGeom>
        </p:spPr>
        <p:txBody>
          <a:bodyPr anchor="ctr"/>
          <a:lstStyle>
            <a:lvl1pPr algn="ctr">
              <a:defRPr b="1">
                <a:solidFill>
                  <a:schemeClr val="bg1"/>
                </a:solidFill>
              </a:defRPr>
            </a:lvl1pPr>
          </a:lstStyle>
          <a:p>
            <a:r>
              <a:t>Title Text</a:t>
            </a:r>
          </a:p>
        </p:txBody>
      </p:sp>
      <p:sp>
        <p:nvSpPr>
          <p:cNvPr id="3" name="Text Placeholder 2"/>
          <p:cNvSpPr>
            <a:spLocks noGrp="1"/>
          </p:cNvSpPr>
          <p:nvPr>
            <p:ph type="body" sz="quarter" idx="10" hasCustomPrompt="1"/>
          </p:nvPr>
        </p:nvSpPr>
        <p:spPr>
          <a:xfrm>
            <a:off x="2701514" y="2671471"/>
            <a:ext cx="5994276" cy="1186704"/>
          </a:xfrm>
        </p:spPr>
        <p:txBody>
          <a:bodyPr>
            <a:normAutofit/>
          </a:bodyPr>
          <a:lstStyle>
            <a:lvl1pPr marL="0" indent="0" algn="ctr">
              <a:buNone/>
              <a:defRPr sz="3712" baseline="0">
                <a:solidFill>
                  <a:schemeClr val="bg1"/>
                </a:solidFill>
              </a:defRPr>
            </a:lvl1pPr>
          </a:lstStyle>
          <a:p>
            <a:pPr lvl="0"/>
            <a:r>
              <a:rPr lang="en-US" dirty="0"/>
              <a:t>Click to add Content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1DB90B-EC38-4BF5-A70F-0E33565A0957}"/>
              </a:ext>
            </a:extLst>
          </p:cNvPr>
          <p:cNvSpPr>
            <a:spLocks noGrp="1"/>
          </p:cNvSpPr>
          <p:nvPr>
            <p:ph type="sldNum" sz="quarter" idx="10"/>
          </p:nvPr>
        </p:nvSpPr>
        <p:spPr>
          <a:xfrm>
            <a:off x="0" y="7148154"/>
            <a:ext cx="554639" cy="533479"/>
          </a:xfrm>
        </p:spPr>
        <p:txBody>
          <a:bodyPr/>
          <a:lstStyle>
            <a:lvl1pPr>
              <a:defRPr sz="2800" b="1"/>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7100412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Bullets">
    <p:spTree>
      <p:nvGrpSpPr>
        <p:cNvPr id="1" name=""/>
        <p:cNvGrpSpPr/>
        <p:nvPr/>
      </p:nvGrpSpPr>
      <p:grpSpPr>
        <a:xfrm>
          <a:off x="0" y="0"/>
          <a:ext cx="0" cy="0"/>
          <a:chOff x="0" y="0"/>
          <a:chExt cx="0" cy="0"/>
        </a:xfrm>
      </p:grpSpPr>
      <p:sp>
        <p:nvSpPr>
          <p:cNvPr id="5" name="Line"/>
          <p:cNvSpPr/>
          <p:nvPr userDrawn="1"/>
        </p:nvSpPr>
        <p:spPr>
          <a:xfrm flipV="1">
            <a:off x="661898" y="1062626"/>
            <a:ext cx="8483950" cy="20810"/>
          </a:xfrm>
          <a:prstGeom prst="line">
            <a:avLst/>
          </a:prstGeom>
          <a:ln w="63500" cmpd="dbl">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6" name="Title Text"/>
          <p:cNvSpPr txBox="1">
            <a:spLocks noGrp="1"/>
          </p:cNvSpPr>
          <p:nvPr>
            <p:ph type="title" hasCustomPrompt="1"/>
          </p:nvPr>
        </p:nvSpPr>
        <p:spPr>
          <a:xfrm>
            <a:off x="231407" y="238123"/>
            <a:ext cx="9567267" cy="819839"/>
          </a:xfrm>
          <a:prstGeom prst="rect">
            <a:avLst/>
          </a:prstGeom>
        </p:spPr>
        <p:txBody>
          <a:bodyPr anchor="ctr"/>
          <a:lstStyle>
            <a:lvl1pPr algn="ctr">
              <a:defRPr sz="4800" cap="all" baseline="0"/>
            </a:lvl1pPr>
          </a:lstStyle>
          <a:p>
            <a:r>
              <a:rPr lang="en-US" dirty="0"/>
              <a:t>TITLE TEXT</a:t>
            </a:r>
          </a:p>
        </p:txBody>
      </p:sp>
      <p:pic>
        <p:nvPicPr>
          <p:cNvPr id="7" name="Paul’s Letter To Timothy In Troublesome Times" descr="Paul’s Letter To Timothy In Troublesome Times"/>
          <p:cNvPicPr>
            <a:picLocks/>
          </p:cNvPicPr>
          <p:nvPr userDrawn="1"/>
        </p:nvPicPr>
        <p:blipFill>
          <a:blip r:embed="rId2"/>
          <a:stretch>
            <a:fillRect/>
          </a:stretch>
        </p:blipFill>
        <p:spPr>
          <a:xfrm>
            <a:off x="0" y="1018111"/>
            <a:ext cx="10058400" cy="1214438"/>
          </a:xfrm>
          <a:prstGeom prst="rect">
            <a:avLst/>
          </a:prstGeom>
          <a:effectLst>
            <a:outerShdw blurRad="152400" dist="101600" dir="5400000" rotWithShape="0">
              <a:srgbClr val="000000">
                <a:alpha val="38526"/>
              </a:srgbClr>
            </a:outerShdw>
          </a:effectLst>
        </p:spPr>
      </p:pic>
      <p:sp>
        <p:nvSpPr>
          <p:cNvPr id="8" name="Rounded Rectangle 7"/>
          <p:cNvSpPr/>
          <p:nvPr userDrawn="1"/>
        </p:nvSpPr>
        <p:spPr>
          <a:xfrm>
            <a:off x="278964" y="1279680"/>
            <a:ext cx="9519711" cy="624001"/>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rmAutofit/>
          </a:bodyPr>
          <a:lstStyle/>
          <a:p>
            <a:pPr marL="0" marR="0" indent="0" algn="ctr" defTabSz="451820" rtl="0" fontAlgn="auto" latinLnBrk="0" hangingPunct="0">
              <a:lnSpc>
                <a:spcPct val="100000"/>
              </a:lnSpc>
              <a:spcBef>
                <a:spcPts val="0"/>
              </a:spcBef>
              <a:spcAft>
                <a:spcPts val="0"/>
              </a:spcAft>
              <a:buClrTx/>
              <a:buSzTx/>
              <a:buFontTx/>
              <a:buNone/>
              <a:tabLst/>
            </a:pPr>
            <a:endParaRPr kumimoji="0" lang="en-US" sz="2320" b="0" i="0" u="none" strike="noStrike" cap="none" spc="0" normalizeH="0" baseline="0">
              <a:ln>
                <a:noFill/>
              </a:ln>
              <a:solidFill>
                <a:srgbClr val="FFFFFF"/>
              </a:solidFill>
              <a:effectLst/>
              <a:uFillTx/>
              <a:latin typeface="Palatino"/>
              <a:ea typeface="Palatino"/>
              <a:cs typeface="Palatino"/>
              <a:sym typeface="Palatino"/>
            </a:endParaRPr>
          </a:p>
        </p:txBody>
      </p:sp>
      <p:sp>
        <p:nvSpPr>
          <p:cNvPr id="9" name="Text Placeholder 2"/>
          <p:cNvSpPr>
            <a:spLocks noGrp="1"/>
          </p:cNvSpPr>
          <p:nvPr>
            <p:ph type="body" sz="quarter" idx="10" hasCustomPrompt="1"/>
          </p:nvPr>
        </p:nvSpPr>
        <p:spPr>
          <a:xfrm>
            <a:off x="154140" y="1213219"/>
            <a:ext cx="9728964" cy="786854"/>
          </a:xfrm>
        </p:spPr>
        <p:txBody>
          <a:bodyPr>
            <a:normAutofit/>
          </a:bodyPr>
          <a:lstStyle>
            <a:lvl1pPr marL="0" indent="0" algn="ctr">
              <a:buNone/>
              <a:defRPr sz="3600"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417086" y="2298337"/>
            <a:ext cx="9236514" cy="5259201"/>
          </a:xfrm>
          <a:prstGeom prst="rect">
            <a:avLst/>
          </a:prstGeom>
        </p:spPr>
        <p:txBody>
          <a:bodyPr anchor="t"/>
          <a:lstStyle>
            <a:lvl1pPr marL="0" indent="0">
              <a:spcBef>
                <a:spcPts val="773"/>
              </a:spcBef>
              <a:buClrTx/>
              <a:buSzPct val="85000"/>
              <a:buFont typeface="Wingdings" panose="05000000000000000000" pitchFamily="2" charset="2"/>
              <a:buNone/>
              <a:defRPr sz="3600" b="1">
                <a:solidFill>
                  <a:srgbClr val="5C86B9"/>
                </a:solidFill>
              </a:defRPr>
            </a:lvl1pPr>
            <a:lvl2pPr marL="353598" indent="-348687">
              <a:spcBef>
                <a:spcPts val="773"/>
              </a:spcBef>
              <a:buClrTx/>
              <a:buSzTx/>
              <a:buFont typeface="Wingdings" panose="05000000000000000000" pitchFamily="2" charset="2"/>
              <a:buChar char="Ø"/>
              <a:defRPr sz="3200">
                <a:solidFill>
                  <a:srgbClr val="5C86B9"/>
                </a:solidFill>
              </a:defRPr>
            </a:lvl2pPr>
            <a:lvl3pPr marL="707197" indent="-356054">
              <a:spcBef>
                <a:spcPts val="773"/>
              </a:spcBef>
              <a:buClrTx/>
              <a:buSzPct val="80000"/>
              <a:buFont typeface="Wingdings" panose="05000000000000000000" pitchFamily="2" charset="2"/>
              <a:buChar char="q"/>
              <a:defRPr sz="2800">
                <a:solidFill>
                  <a:srgbClr val="5C86B9"/>
                </a:solidFill>
              </a:defRPr>
            </a:lvl3pPr>
            <a:lvl4pPr marL="969940" indent="-265199">
              <a:spcBef>
                <a:spcPts val="773"/>
              </a:spcBef>
              <a:buClrTx/>
              <a:buSzTx/>
              <a:buFont typeface="Wingdings" panose="05000000000000000000" pitchFamily="2" charset="2"/>
              <a:buChar char="§"/>
              <a:defRPr sz="2400">
                <a:solidFill>
                  <a:srgbClr val="5C86B9"/>
                </a:solidFill>
              </a:defRPr>
            </a:lvl4pPr>
            <a:lvl5pPr marL="1278112" indent="-315538">
              <a:spcBef>
                <a:spcPts val="773"/>
              </a:spcBef>
              <a:buClrTx/>
              <a:buSzTx/>
              <a:buFont typeface="Courier New" panose="02070309020205020404" pitchFamily="49" charset="0"/>
              <a:buChar char="o"/>
              <a:defRPr sz="2400">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 name="Slide Number Placeholder 1">
            <a:extLst>
              <a:ext uri="{FF2B5EF4-FFF2-40B4-BE49-F238E27FC236}">
                <a16:creationId xmlns:a16="http://schemas.microsoft.com/office/drawing/2014/main" id="{8A4AB212-8094-4BCE-B1FB-C2694AEC970A}"/>
              </a:ext>
            </a:extLst>
          </p:cNvPr>
          <p:cNvSpPr>
            <a:spLocks noGrp="1"/>
          </p:cNvSpPr>
          <p:nvPr>
            <p:ph type="sldNum" sz="quarter" idx="12"/>
          </p:nvPr>
        </p:nvSpPr>
        <p:spPr>
          <a:xfrm>
            <a:off x="107259" y="7089847"/>
            <a:ext cx="554639" cy="533479"/>
          </a:xfrm>
        </p:spPr>
        <p:txBody>
          <a:bodyPr/>
          <a:lstStyle>
            <a:lvl1pPr>
              <a:defRPr sz="2800" b="1"/>
            </a:lvl1pPr>
          </a:lstStyle>
          <a:p>
            <a:fld id="{86CB4B4D-7CA3-9044-876B-883B54F8677D}" type="slidenum">
              <a:rPr lang="en-US" smtClean="0"/>
              <a:pPr/>
              <a:t>‹#›</a:t>
            </a:fld>
            <a:endParaRPr lang="en-US"/>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Two Content">
    <p:spTree>
      <p:nvGrpSpPr>
        <p:cNvPr id="1" name=""/>
        <p:cNvGrpSpPr/>
        <p:nvPr/>
      </p:nvGrpSpPr>
      <p:grpSpPr>
        <a:xfrm>
          <a:off x="0" y="0"/>
          <a:ext cx="0" cy="0"/>
          <a:chOff x="0" y="0"/>
          <a:chExt cx="0" cy="0"/>
        </a:xfrm>
      </p:grpSpPr>
      <p:sp>
        <p:nvSpPr>
          <p:cNvPr id="49" name="Line"/>
          <p:cNvSpPr/>
          <p:nvPr/>
        </p:nvSpPr>
        <p:spPr>
          <a:xfrm flipV="1">
            <a:off x="661898" y="1062626"/>
            <a:ext cx="8483950" cy="20810"/>
          </a:xfrm>
          <a:prstGeom prst="line">
            <a:avLst/>
          </a:prstGeom>
          <a:ln w="63500" cmpd="dbl">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51" name="Title Text"/>
          <p:cNvSpPr txBox="1">
            <a:spLocks noGrp="1"/>
          </p:cNvSpPr>
          <p:nvPr>
            <p:ph type="title" hasCustomPrompt="1"/>
          </p:nvPr>
        </p:nvSpPr>
        <p:spPr>
          <a:xfrm>
            <a:off x="231407" y="238123"/>
            <a:ext cx="9567267" cy="819839"/>
          </a:xfrm>
          <a:prstGeom prst="rect">
            <a:avLst/>
          </a:prstGeom>
        </p:spPr>
        <p:txBody>
          <a:bodyPr anchor="ctr"/>
          <a:lstStyle>
            <a:lvl1pPr algn="ctr">
              <a:defRPr/>
            </a:lvl1pPr>
          </a:lstStyle>
          <a:p>
            <a:r>
              <a:rPr lang="en-US" dirty="0"/>
              <a:t>TITLE TEXT</a:t>
            </a:r>
          </a:p>
        </p:txBody>
      </p:sp>
      <p:sp>
        <p:nvSpPr>
          <p:cNvPr id="52" name="Body Level One…"/>
          <p:cNvSpPr txBox="1">
            <a:spLocks noGrp="1"/>
          </p:cNvSpPr>
          <p:nvPr>
            <p:ph type="body" sz="quarter" idx="1"/>
          </p:nvPr>
        </p:nvSpPr>
        <p:spPr>
          <a:xfrm>
            <a:off x="5165304" y="2298337"/>
            <a:ext cx="4773615" cy="5259201"/>
          </a:xfrm>
          <a:prstGeom prst="rect">
            <a:avLst/>
          </a:prstGeom>
        </p:spPr>
        <p:txBody>
          <a:bodyPr anchor="t"/>
          <a:lstStyle>
            <a:lvl1pPr marL="358510" indent="-358510">
              <a:spcBef>
                <a:spcPts val="773"/>
              </a:spcBef>
              <a:buClrTx/>
              <a:buSzPct val="85000"/>
              <a:buFont typeface="Wingdings" panose="05000000000000000000" pitchFamily="2" charset="2"/>
              <a:buChar char="v"/>
              <a:defRPr sz="2784" b="1">
                <a:solidFill>
                  <a:srgbClr val="5C86B9"/>
                </a:solidFill>
              </a:defRPr>
            </a:lvl1pPr>
            <a:lvl2pPr marL="707197" indent="-348687">
              <a:spcBef>
                <a:spcPts val="773"/>
              </a:spcBef>
              <a:buClrTx/>
              <a:buSzTx/>
              <a:buFont typeface="Wingdings" panose="05000000000000000000" pitchFamily="2" charset="2"/>
              <a:buChar char="Ø"/>
              <a:defRPr sz="2475">
                <a:solidFill>
                  <a:srgbClr val="5C86B9"/>
                </a:solidFill>
              </a:defRPr>
            </a:lvl2pPr>
            <a:lvl3pPr marL="969940" indent="-265199">
              <a:spcBef>
                <a:spcPts val="773"/>
              </a:spcBef>
              <a:buClrTx/>
              <a:buSzPct val="80000"/>
              <a:buFont typeface="Wingdings" panose="05000000000000000000" pitchFamily="2" charset="2"/>
              <a:buChar char="q"/>
              <a:defRPr sz="2166">
                <a:solidFill>
                  <a:srgbClr val="5C86B9"/>
                </a:solidFill>
              </a:defRPr>
            </a:lvl3pPr>
            <a:lvl4pPr marL="1414394" indent="0">
              <a:spcBef>
                <a:spcPts val="773"/>
              </a:spcBef>
              <a:buClrTx/>
              <a:buSzTx/>
              <a:buFontTx/>
              <a:buNone/>
              <a:defRPr sz="1856">
                <a:solidFill>
                  <a:srgbClr val="5C86B9"/>
                </a:solidFill>
              </a:defRPr>
            </a:lvl4pPr>
            <a:lvl5pPr marL="1772903" indent="0">
              <a:spcBef>
                <a:spcPts val="773"/>
              </a:spcBef>
              <a:buClrTx/>
              <a:buSzTx/>
              <a:buFontTx/>
              <a:buNone/>
              <a:defRPr sz="1856">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8" name="Paul’s Letter To Timothy In Troublesome Times" descr="Paul’s Letter To Timothy In Troublesome Times"/>
          <p:cNvPicPr>
            <a:picLocks/>
          </p:cNvPicPr>
          <p:nvPr userDrawn="1"/>
        </p:nvPicPr>
        <p:blipFill>
          <a:blip r:embed="rId2"/>
          <a:stretch>
            <a:fillRect/>
          </a:stretch>
        </p:blipFill>
        <p:spPr>
          <a:xfrm>
            <a:off x="0" y="1018111"/>
            <a:ext cx="10058400" cy="1214438"/>
          </a:xfrm>
          <a:prstGeom prst="rect">
            <a:avLst/>
          </a:prstGeom>
          <a:effectLst>
            <a:outerShdw blurRad="152400" dist="101600" dir="5400000" rotWithShape="0">
              <a:srgbClr val="000000">
                <a:alpha val="38526"/>
              </a:srgbClr>
            </a:outerShdw>
          </a:effectLst>
        </p:spPr>
      </p:pic>
      <p:sp>
        <p:nvSpPr>
          <p:cNvPr id="4" name="Rounded Rectangle 3"/>
          <p:cNvSpPr/>
          <p:nvPr userDrawn="1"/>
        </p:nvSpPr>
        <p:spPr>
          <a:xfrm>
            <a:off x="278964" y="1279680"/>
            <a:ext cx="9519711" cy="624001"/>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rmAutofit/>
          </a:bodyPr>
          <a:lstStyle/>
          <a:p>
            <a:pPr marL="0" marR="0" indent="0" algn="ctr" defTabSz="451820" rtl="0" fontAlgn="auto" latinLnBrk="0" hangingPunct="0">
              <a:lnSpc>
                <a:spcPct val="100000"/>
              </a:lnSpc>
              <a:spcBef>
                <a:spcPts val="0"/>
              </a:spcBef>
              <a:spcAft>
                <a:spcPts val="0"/>
              </a:spcAft>
              <a:buClrTx/>
              <a:buSzTx/>
              <a:buFontTx/>
              <a:buNone/>
              <a:tabLst/>
            </a:pPr>
            <a:endParaRPr kumimoji="0" lang="en-US" sz="2320" b="0" i="0" u="none" strike="noStrike" cap="none" spc="0" normalizeH="0" baseline="0">
              <a:ln>
                <a:noFill/>
              </a:ln>
              <a:solidFill>
                <a:srgbClr val="FFFFFF"/>
              </a:solidFill>
              <a:effectLst/>
              <a:uFillTx/>
              <a:latin typeface="Palatino"/>
              <a:ea typeface="Palatino"/>
              <a:cs typeface="Palatino"/>
              <a:sym typeface="Palatino"/>
            </a:endParaRPr>
          </a:p>
        </p:txBody>
      </p:sp>
      <p:sp>
        <p:nvSpPr>
          <p:cNvPr id="3" name="Text Placeholder 2"/>
          <p:cNvSpPr>
            <a:spLocks noGrp="1"/>
          </p:cNvSpPr>
          <p:nvPr>
            <p:ph type="body" sz="quarter" idx="10" hasCustomPrompt="1"/>
          </p:nvPr>
        </p:nvSpPr>
        <p:spPr>
          <a:xfrm>
            <a:off x="154140" y="1213219"/>
            <a:ext cx="9728964" cy="786854"/>
          </a:xfrm>
        </p:spPr>
        <p:txBody>
          <a:bodyPr/>
          <a:lstStyle>
            <a:lvl1pPr marL="0" indent="0" algn="ctr">
              <a:buNone/>
              <a:defRPr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122603" y="2298337"/>
            <a:ext cx="4773615" cy="5259201"/>
          </a:xfrm>
          <a:prstGeom prst="rect">
            <a:avLst/>
          </a:prstGeom>
        </p:spPr>
        <p:txBody>
          <a:bodyPr anchor="t"/>
          <a:lstStyle>
            <a:lvl1pPr marL="358510" indent="-358510">
              <a:spcBef>
                <a:spcPts val="773"/>
              </a:spcBef>
              <a:buClrTx/>
              <a:buSzPct val="85000"/>
              <a:buFont typeface="Wingdings" panose="05000000000000000000" pitchFamily="2" charset="2"/>
              <a:buChar char="v"/>
              <a:defRPr sz="2784" b="1">
                <a:solidFill>
                  <a:srgbClr val="5C86B9"/>
                </a:solidFill>
              </a:defRPr>
            </a:lvl1pPr>
            <a:lvl2pPr marL="707197" indent="-348687">
              <a:spcBef>
                <a:spcPts val="773"/>
              </a:spcBef>
              <a:buClrTx/>
              <a:buSzTx/>
              <a:buFont typeface="Wingdings" panose="05000000000000000000" pitchFamily="2" charset="2"/>
              <a:buChar char="Ø"/>
              <a:defRPr sz="2475">
                <a:solidFill>
                  <a:srgbClr val="5C86B9"/>
                </a:solidFill>
              </a:defRPr>
            </a:lvl2pPr>
            <a:lvl3pPr marL="969940" indent="-265199">
              <a:spcBef>
                <a:spcPts val="773"/>
              </a:spcBef>
              <a:buClrTx/>
              <a:buSzPct val="80000"/>
              <a:buFont typeface="Wingdings" panose="05000000000000000000" pitchFamily="2" charset="2"/>
              <a:buChar char="q"/>
              <a:defRPr sz="2166">
                <a:solidFill>
                  <a:srgbClr val="5C86B9"/>
                </a:solidFill>
              </a:defRPr>
            </a:lvl3pPr>
            <a:lvl4pPr marL="1414394" indent="0">
              <a:spcBef>
                <a:spcPts val="773"/>
              </a:spcBef>
              <a:buClrTx/>
              <a:buSzTx/>
              <a:buFontTx/>
              <a:buNone/>
              <a:defRPr sz="1856">
                <a:solidFill>
                  <a:srgbClr val="5C86B9"/>
                </a:solidFill>
              </a:defRPr>
            </a:lvl4pPr>
            <a:lvl5pPr marL="1772903" indent="0">
              <a:spcBef>
                <a:spcPts val="773"/>
              </a:spcBef>
              <a:buClrTx/>
              <a:buSzTx/>
              <a:buFontTx/>
              <a:buNone/>
              <a:defRPr sz="1856">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extLst>
      <p:ext uri="{BB962C8B-B14F-4D97-AF65-F5344CB8AC3E}">
        <p14:creationId xmlns:p14="http://schemas.microsoft.com/office/powerpoint/2010/main" val="79532921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e">
    <p:spTree>
      <p:nvGrpSpPr>
        <p:cNvPr id="1" name=""/>
        <p:cNvGrpSpPr/>
        <p:nvPr/>
      </p:nvGrpSpPr>
      <p:grpSpPr>
        <a:xfrm>
          <a:off x="0" y="0"/>
          <a:ext cx="0" cy="0"/>
          <a:chOff x="0" y="0"/>
          <a:chExt cx="0" cy="0"/>
        </a:xfrm>
      </p:grpSpPr>
      <p:sp>
        <p:nvSpPr>
          <p:cNvPr id="49" name="Line"/>
          <p:cNvSpPr/>
          <p:nvPr/>
        </p:nvSpPr>
        <p:spPr>
          <a:xfrm flipV="1">
            <a:off x="661898" y="1062626"/>
            <a:ext cx="8483950" cy="20810"/>
          </a:xfrm>
          <a:prstGeom prst="line">
            <a:avLst/>
          </a:prstGeom>
          <a:ln w="63500" cmpd="dbl">
            <a:solidFill>
              <a:schemeClr val="accent1">
                <a:hueOff val="109193"/>
                <a:satOff val="-4874"/>
                <a:lumOff val="12971"/>
              </a:schemeClr>
            </a:solidFill>
            <a:miter lim="400000"/>
          </a:ln>
        </p:spPr>
        <p:txBody>
          <a:bodyPr lIns="39291" tIns="39291" rIns="39291" bIns="39291" anchor="ctr"/>
          <a:lstStyle/>
          <a:p>
            <a:pPr algn="l" defTabSz="353598">
              <a:defRPr sz="1200">
                <a:solidFill>
                  <a:srgbClr val="000000"/>
                </a:solidFill>
                <a:latin typeface="Helvetica"/>
                <a:ea typeface="Helvetica"/>
                <a:cs typeface="Helvetica"/>
                <a:sym typeface="Helvetica"/>
              </a:defRPr>
            </a:pPr>
            <a:endParaRPr sz="928"/>
          </a:p>
        </p:txBody>
      </p:sp>
      <p:sp>
        <p:nvSpPr>
          <p:cNvPr id="51" name="Title Text"/>
          <p:cNvSpPr txBox="1">
            <a:spLocks noGrp="1"/>
          </p:cNvSpPr>
          <p:nvPr>
            <p:ph type="title" hasCustomPrompt="1"/>
          </p:nvPr>
        </p:nvSpPr>
        <p:spPr>
          <a:xfrm>
            <a:off x="231407" y="238123"/>
            <a:ext cx="9567267" cy="819839"/>
          </a:xfrm>
          <a:prstGeom prst="rect">
            <a:avLst/>
          </a:prstGeom>
        </p:spPr>
        <p:txBody>
          <a:bodyPr anchor="ctr"/>
          <a:lstStyle>
            <a:lvl1pPr algn="ctr">
              <a:defRPr/>
            </a:lvl1pPr>
          </a:lstStyle>
          <a:p>
            <a:r>
              <a:rPr lang="en-US" dirty="0"/>
              <a:t>TITLE TEXT</a:t>
            </a:r>
          </a:p>
        </p:txBody>
      </p:sp>
      <p:sp>
        <p:nvSpPr>
          <p:cNvPr id="52" name="Body Level One…"/>
          <p:cNvSpPr txBox="1">
            <a:spLocks noGrp="1"/>
          </p:cNvSpPr>
          <p:nvPr>
            <p:ph type="body" sz="quarter" idx="1"/>
          </p:nvPr>
        </p:nvSpPr>
        <p:spPr>
          <a:xfrm>
            <a:off x="5165304" y="2863067"/>
            <a:ext cx="4773615" cy="4909333"/>
          </a:xfrm>
          <a:prstGeom prst="rect">
            <a:avLst/>
          </a:prstGeom>
        </p:spPr>
        <p:txBody>
          <a:bodyPr anchor="t"/>
          <a:lstStyle>
            <a:lvl1pPr marL="358510" indent="-358510">
              <a:spcBef>
                <a:spcPts val="773"/>
              </a:spcBef>
              <a:buClrTx/>
              <a:buSzPct val="85000"/>
              <a:buFont typeface="Wingdings" panose="05000000000000000000" pitchFamily="2" charset="2"/>
              <a:buChar char="v"/>
              <a:defRPr sz="2784" b="1">
                <a:solidFill>
                  <a:srgbClr val="5C86B9"/>
                </a:solidFill>
              </a:defRPr>
            </a:lvl1pPr>
            <a:lvl2pPr marL="707197" indent="-348687">
              <a:spcBef>
                <a:spcPts val="773"/>
              </a:spcBef>
              <a:buClrTx/>
              <a:buSzTx/>
              <a:buFont typeface="Wingdings" panose="05000000000000000000" pitchFamily="2" charset="2"/>
              <a:buChar char="Ø"/>
              <a:defRPr sz="2475">
                <a:solidFill>
                  <a:srgbClr val="5C86B9"/>
                </a:solidFill>
              </a:defRPr>
            </a:lvl2pPr>
            <a:lvl3pPr marL="969940" indent="-265199">
              <a:spcBef>
                <a:spcPts val="773"/>
              </a:spcBef>
              <a:buClrTx/>
              <a:buSzPct val="80000"/>
              <a:buFont typeface="Wingdings" panose="05000000000000000000" pitchFamily="2" charset="2"/>
              <a:buChar char="q"/>
              <a:defRPr sz="2166">
                <a:solidFill>
                  <a:srgbClr val="5C86B9"/>
                </a:solidFill>
              </a:defRPr>
            </a:lvl3pPr>
            <a:lvl4pPr marL="1414394" indent="0">
              <a:spcBef>
                <a:spcPts val="773"/>
              </a:spcBef>
              <a:buClrTx/>
              <a:buSzTx/>
              <a:buFontTx/>
              <a:buNone/>
              <a:defRPr sz="1856">
                <a:solidFill>
                  <a:srgbClr val="5C86B9"/>
                </a:solidFill>
              </a:defRPr>
            </a:lvl4pPr>
            <a:lvl5pPr marL="1772903" indent="0">
              <a:spcBef>
                <a:spcPts val="773"/>
              </a:spcBef>
              <a:buClrTx/>
              <a:buSzTx/>
              <a:buFontTx/>
              <a:buNone/>
              <a:defRPr sz="1856">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8" name="Paul’s Letter To Timothy In Troublesome Times" descr="Paul’s Letter To Timothy In Troublesome Times"/>
          <p:cNvPicPr>
            <a:picLocks/>
          </p:cNvPicPr>
          <p:nvPr userDrawn="1"/>
        </p:nvPicPr>
        <p:blipFill>
          <a:blip r:embed="rId2"/>
          <a:stretch>
            <a:fillRect/>
          </a:stretch>
        </p:blipFill>
        <p:spPr>
          <a:xfrm>
            <a:off x="0" y="1018111"/>
            <a:ext cx="10058400" cy="1214438"/>
          </a:xfrm>
          <a:prstGeom prst="rect">
            <a:avLst/>
          </a:prstGeom>
          <a:effectLst>
            <a:outerShdw blurRad="152400" dist="101600" dir="5400000" rotWithShape="0">
              <a:srgbClr val="000000">
                <a:alpha val="38526"/>
              </a:srgbClr>
            </a:outerShdw>
          </a:effectLst>
        </p:spPr>
      </p:pic>
      <p:sp>
        <p:nvSpPr>
          <p:cNvPr id="4" name="Rounded Rectangle 3"/>
          <p:cNvSpPr/>
          <p:nvPr userDrawn="1"/>
        </p:nvSpPr>
        <p:spPr>
          <a:xfrm>
            <a:off x="278964" y="1279680"/>
            <a:ext cx="9519711" cy="624001"/>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rmAutofit/>
          </a:bodyPr>
          <a:lstStyle/>
          <a:p>
            <a:pPr marL="0" marR="0" indent="0" algn="ctr" defTabSz="451820" rtl="0" fontAlgn="auto" latinLnBrk="0" hangingPunct="0">
              <a:lnSpc>
                <a:spcPct val="100000"/>
              </a:lnSpc>
              <a:spcBef>
                <a:spcPts val="0"/>
              </a:spcBef>
              <a:spcAft>
                <a:spcPts val="0"/>
              </a:spcAft>
              <a:buClrTx/>
              <a:buSzTx/>
              <a:buFontTx/>
              <a:buNone/>
              <a:tabLst/>
            </a:pPr>
            <a:endParaRPr kumimoji="0" lang="en-US" sz="2320" b="0" i="0" u="none" strike="noStrike" cap="none" spc="0" normalizeH="0" baseline="0">
              <a:ln>
                <a:noFill/>
              </a:ln>
              <a:solidFill>
                <a:srgbClr val="FFFFFF"/>
              </a:solidFill>
              <a:effectLst/>
              <a:uFillTx/>
              <a:latin typeface="Palatino"/>
              <a:ea typeface="Palatino"/>
              <a:cs typeface="Palatino"/>
              <a:sym typeface="Palatino"/>
            </a:endParaRPr>
          </a:p>
        </p:txBody>
      </p:sp>
      <p:sp>
        <p:nvSpPr>
          <p:cNvPr id="3" name="Text Placeholder 2"/>
          <p:cNvSpPr>
            <a:spLocks noGrp="1"/>
          </p:cNvSpPr>
          <p:nvPr>
            <p:ph type="body" sz="quarter" idx="10" hasCustomPrompt="1"/>
          </p:nvPr>
        </p:nvSpPr>
        <p:spPr>
          <a:xfrm>
            <a:off x="154140" y="1213219"/>
            <a:ext cx="9728964" cy="786854"/>
          </a:xfrm>
        </p:spPr>
        <p:txBody>
          <a:bodyPr/>
          <a:lstStyle>
            <a:lvl1pPr marL="0" indent="0" algn="ctr">
              <a:buNone/>
              <a:defRPr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122603" y="2863067"/>
            <a:ext cx="4773615" cy="4909332"/>
          </a:xfrm>
          <a:prstGeom prst="rect">
            <a:avLst/>
          </a:prstGeom>
        </p:spPr>
        <p:txBody>
          <a:bodyPr anchor="t"/>
          <a:lstStyle>
            <a:lvl1pPr marL="358510" indent="-358510">
              <a:spcBef>
                <a:spcPts val="773"/>
              </a:spcBef>
              <a:buClrTx/>
              <a:buSzPct val="85000"/>
              <a:buFont typeface="Wingdings" panose="05000000000000000000" pitchFamily="2" charset="2"/>
              <a:buChar char="v"/>
              <a:defRPr sz="2784" b="1">
                <a:solidFill>
                  <a:srgbClr val="5C86B9"/>
                </a:solidFill>
              </a:defRPr>
            </a:lvl1pPr>
            <a:lvl2pPr marL="707197" indent="-348687">
              <a:spcBef>
                <a:spcPts val="773"/>
              </a:spcBef>
              <a:buClrTx/>
              <a:buSzTx/>
              <a:buFont typeface="Wingdings" panose="05000000000000000000" pitchFamily="2" charset="2"/>
              <a:buChar char="Ø"/>
              <a:defRPr sz="2475">
                <a:solidFill>
                  <a:srgbClr val="5C86B9"/>
                </a:solidFill>
              </a:defRPr>
            </a:lvl2pPr>
            <a:lvl3pPr marL="969940" indent="-265199">
              <a:spcBef>
                <a:spcPts val="773"/>
              </a:spcBef>
              <a:buClrTx/>
              <a:buSzPct val="80000"/>
              <a:buFont typeface="Wingdings" panose="05000000000000000000" pitchFamily="2" charset="2"/>
              <a:buChar char="q"/>
              <a:defRPr sz="2166">
                <a:solidFill>
                  <a:srgbClr val="5C86B9"/>
                </a:solidFill>
              </a:defRPr>
            </a:lvl3pPr>
            <a:lvl4pPr marL="1414394" indent="0">
              <a:spcBef>
                <a:spcPts val="773"/>
              </a:spcBef>
              <a:buClrTx/>
              <a:buSzTx/>
              <a:buFontTx/>
              <a:buNone/>
              <a:defRPr sz="1856">
                <a:solidFill>
                  <a:srgbClr val="5C86B9"/>
                </a:solidFill>
              </a:defRPr>
            </a:lvl4pPr>
            <a:lvl5pPr marL="1772903" indent="0">
              <a:spcBef>
                <a:spcPts val="773"/>
              </a:spcBef>
              <a:buClrTx/>
              <a:buSzTx/>
              <a:buFontTx/>
              <a:buNone/>
              <a:defRPr sz="1856">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 name="Text Placeholder 4"/>
          <p:cNvSpPr>
            <a:spLocks noGrp="1"/>
          </p:cNvSpPr>
          <p:nvPr>
            <p:ph type="body" sz="quarter" idx="12"/>
          </p:nvPr>
        </p:nvSpPr>
        <p:spPr>
          <a:xfrm>
            <a:off x="136007" y="2232549"/>
            <a:ext cx="4769277" cy="532438"/>
          </a:xfrm>
        </p:spPr>
        <p:txBody>
          <a:bodyPr>
            <a:normAutofit/>
          </a:bodyPr>
          <a:lstStyle>
            <a:lvl1pPr marL="0" indent="0" algn="ctr">
              <a:buNone/>
              <a:defRPr sz="3403" b="1" cap="none" spc="0">
                <a:ln w="22225">
                  <a:solidFill>
                    <a:schemeClr val="accent2"/>
                  </a:solidFill>
                  <a:prstDash val="solid"/>
                </a:ln>
                <a:solidFill>
                  <a:schemeClr val="accent2">
                    <a:lumMod val="40000"/>
                    <a:lumOff val="60000"/>
                  </a:schemeClr>
                </a:solidFill>
                <a:effectLst/>
              </a:defRPr>
            </a:lvl1pPr>
          </a:lstStyle>
          <a:p>
            <a:pPr lvl="0"/>
            <a:r>
              <a:rPr lang="en-US" dirty="0"/>
              <a:t>Click to edit </a:t>
            </a:r>
          </a:p>
        </p:txBody>
      </p:sp>
      <p:sp>
        <p:nvSpPr>
          <p:cNvPr id="11" name="Text Placeholder 4"/>
          <p:cNvSpPr>
            <a:spLocks noGrp="1"/>
          </p:cNvSpPr>
          <p:nvPr>
            <p:ph type="body" sz="quarter" idx="13"/>
          </p:nvPr>
        </p:nvSpPr>
        <p:spPr>
          <a:xfrm>
            <a:off x="5140649" y="2232549"/>
            <a:ext cx="4769277" cy="532438"/>
          </a:xfrm>
        </p:spPr>
        <p:txBody>
          <a:bodyPr>
            <a:normAutofit/>
          </a:bodyPr>
          <a:lstStyle>
            <a:lvl1pPr marL="0" indent="0" algn="ctr">
              <a:buNone/>
              <a:defRPr sz="3403" b="1" cap="none" spc="0">
                <a:ln w="22225">
                  <a:solidFill>
                    <a:schemeClr val="accent2"/>
                  </a:solidFill>
                  <a:prstDash val="solid"/>
                </a:ln>
                <a:solidFill>
                  <a:schemeClr val="accent2">
                    <a:lumMod val="40000"/>
                    <a:lumOff val="60000"/>
                  </a:schemeClr>
                </a:solidFill>
                <a:effectLst/>
              </a:defRPr>
            </a:lvl1pPr>
          </a:lstStyle>
          <a:p>
            <a:pPr lvl="0"/>
            <a:r>
              <a:rPr lang="en-US" dirty="0"/>
              <a:t>Click to edit </a:t>
            </a:r>
          </a:p>
        </p:txBody>
      </p:sp>
    </p:spTree>
    <p:extLst>
      <p:ext uri="{BB962C8B-B14F-4D97-AF65-F5344CB8AC3E}">
        <p14:creationId xmlns:p14="http://schemas.microsoft.com/office/powerpoint/2010/main" val="1283918241"/>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7"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Body Level One…"/>
          <p:cNvSpPr txBox="1">
            <a:spLocks noGrp="1"/>
          </p:cNvSpPr>
          <p:nvPr>
            <p:ph type="body" idx="1"/>
          </p:nvPr>
        </p:nvSpPr>
        <p:spPr>
          <a:xfrm>
            <a:off x="275035" y="1205096"/>
            <a:ext cx="9508331" cy="62130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9518716" y="7342549"/>
            <a:ext cx="283732" cy="292965"/>
          </a:xfrm>
          <a:prstGeom prst="rect">
            <a:avLst/>
          </a:prstGeom>
          <a:ln w="12700">
            <a:miter lim="400000"/>
          </a:ln>
        </p:spPr>
        <p:txBody>
          <a:bodyPr wrap="none" lIns="50800" tIns="50800" rIns="50800" bIns="50800" anchor="ctr">
            <a:spAutoFit/>
          </a:bodyPr>
          <a:lstStyle>
            <a:lvl1pPr>
              <a:defRPr sz="1237">
                <a:solidFill>
                  <a:schemeClr val="accent1">
                    <a:hueOff val="54750"/>
                    <a:satOff val="-1697"/>
                    <a:lumOff val="-18038"/>
                  </a:schemeClr>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4" r:id="rId3"/>
    <p:sldLayoutId id="2147483656" r:id="rId4"/>
    <p:sldLayoutId id="2147483657" r:id="rId5"/>
  </p:sldLayoutIdLst>
  <p:transition spd="med"/>
  <p:hf hdr="0" ftr="0" dt="0"/>
  <p:txStyles>
    <p:titleStyle>
      <a:lvl1pPr marL="0" marR="0" indent="0"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1pPr>
      <a:lvl2pPr marL="0" marR="0" indent="176799"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2pPr>
      <a:lvl3pPr marL="0" marR="0" indent="353598"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3pPr>
      <a:lvl4pPr marL="0" marR="0" indent="530398"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4pPr>
      <a:lvl5pPr marL="0" marR="0" indent="707197"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5pPr>
      <a:lvl6pPr marL="0" marR="0" indent="883996"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6pPr>
      <a:lvl7pPr marL="0" marR="0" indent="1060795"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7pPr>
      <a:lvl8pPr marL="0" marR="0" indent="1237595"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8pPr>
      <a:lvl9pPr marL="0" marR="0" indent="1414394" algn="l" defTabSz="451820" rtl="0" latinLnBrk="0">
        <a:lnSpc>
          <a:spcPct val="100000"/>
        </a:lnSpc>
        <a:spcBef>
          <a:spcPts val="0"/>
        </a:spcBef>
        <a:spcAft>
          <a:spcPts val="0"/>
        </a:spcAft>
        <a:buClrTx/>
        <a:buSzTx/>
        <a:buFontTx/>
        <a:buNone/>
        <a:tabLst/>
        <a:defRPr sz="4950" b="0" i="0" u="none" strike="noStrike" cap="none" spc="-99" baseline="0">
          <a:ln>
            <a:noFill/>
          </a:ln>
          <a:solidFill>
            <a:schemeClr val="accent1">
              <a:hueOff val="54750"/>
              <a:satOff val="-1697"/>
              <a:lumOff val="-18038"/>
            </a:schemeClr>
          </a:solidFill>
          <a:uFillTx/>
          <a:latin typeface="+mn-lt"/>
          <a:ea typeface="+mn-ea"/>
          <a:cs typeface="+mn-cs"/>
          <a:sym typeface="Didot"/>
        </a:defRPr>
      </a:lvl9pPr>
    </p:titleStyle>
    <p:bodyStyle>
      <a:lvl1pPr marL="392887"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1pPr>
      <a:lvl2pPr marL="785774"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2pPr>
      <a:lvl3pPr marL="1178662"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3pPr>
      <a:lvl4pPr marL="1571549"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4pPr>
      <a:lvl5pPr marL="1964436"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5pPr>
      <a:lvl6pPr marL="2357323"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6pPr>
      <a:lvl7pPr marL="2750210"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7pPr>
      <a:lvl8pPr marL="3143098"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8pPr>
      <a:lvl9pPr marL="3535985" marR="0" indent="-392887" algn="l" defTabSz="451820" latinLnBrk="0">
        <a:lnSpc>
          <a:spcPct val="100000"/>
        </a:lnSpc>
        <a:spcBef>
          <a:spcPts val="2939"/>
        </a:spcBef>
        <a:spcAft>
          <a:spcPts val="0"/>
        </a:spcAft>
        <a:buClr>
          <a:srgbClr val="5C86B9"/>
        </a:buClr>
        <a:buSzPct val="70000"/>
        <a:buFont typeface="Zapf Dingbats"/>
        <a:buChar char="✤"/>
        <a:tabLst/>
        <a:defRPr sz="2939" b="0" i="0" u="none" strike="noStrike" cap="none" spc="0" baseline="0">
          <a:ln>
            <a:noFill/>
          </a:ln>
          <a:solidFill>
            <a:srgbClr val="000000"/>
          </a:solidFill>
          <a:uFillTx/>
          <a:latin typeface="Palatino"/>
          <a:ea typeface="Palatino"/>
          <a:cs typeface="Palatino"/>
          <a:sym typeface="Palatino"/>
        </a:defRPr>
      </a:lvl9pPr>
    </p:bodyStyle>
    <p:otherStyle>
      <a:lvl1pPr marL="0" marR="0" indent="0"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1pPr>
      <a:lvl2pPr marL="0" marR="0" indent="176799"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2pPr>
      <a:lvl3pPr marL="0" marR="0" indent="353598"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3pPr>
      <a:lvl4pPr marL="0" marR="0" indent="530398"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4pPr>
      <a:lvl5pPr marL="0" marR="0" indent="707197"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5pPr>
      <a:lvl6pPr marL="0" marR="0" indent="883996"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6pPr>
      <a:lvl7pPr marL="0" marR="0" indent="1060795"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7pPr>
      <a:lvl8pPr marL="0" marR="0" indent="1237595"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8pPr>
      <a:lvl9pPr marL="0" marR="0" indent="1414394" algn="ctr" defTabSz="451820" latinLnBrk="0">
        <a:lnSpc>
          <a:spcPct val="100000"/>
        </a:lnSpc>
        <a:spcBef>
          <a:spcPts val="0"/>
        </a:spcBef>
        <a:spcAft>
          <a:spcPts val="0"/>
        </a:spcAft>
        <a:buClrTx/>
        <a:buSzTx/>
        <a:buFontTx/>
        <a:buNone/>
        <a:tabLst/>
        <a:defRPr sz="1237"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71123" y="762595"/>
            <a:ext cx="8939182" cy="1630561"/>
          </a:xfrm>
        </p:spPr>
        <p:txBody>
          <a:bodyPr/>
          <a:lstStyle/>
          <a:p>
            <a:r>
              <a:rPr lang="en-US" sz="5568" dirty="0"/>
              <a:t>The Beginning of the Church Age</a:t>
            </a:r>
          </a:p>
        </p:txBody>
      </p:sp>
      <p:sp>
        <p:nvSpPr>
          <p:cNvPr id="6" name="Text Placeholder 5"/>
          <p:cNvSpPr>
            <a:spLocks noGrp="1"/>
          </p:cNvSpPr>
          <p:nvPr>
            <p:ph type="body" sz="quarter" idx="10"/>
          </p:nvPr>
        </p:nvSpPr>
        <p:spPr>
          <a:xfrm>
            <a:off x="1826135" y="2707199"/>
            <a:ext cx="8084170" cy="1935493"/>
          </a:xfrm>
        </p:spPr>
        <p:txBody>
          <a:bodyPr>
            <a:normAutofit/>
          </a:bodyPr>
          <a:lstStyle/>
          <a:p>
            <a:r>
              <a:rPr lang="en-US" dirty="0"/>
              <a:t>Resurrection To Pentecost </a:t>
            </a:r>
          </a:p>
          <a:p>
            <a:r>
              <a:rPr lang="en-US" dirty="0"/>
              <a:t>Jesus, His Apostles, &amp; the Church</a:t>
            </a:r>
          </a:p>
        </p:txBody>
      </p:sp>
      <p:sp>
        <p:nvSpPr>
          <p:cNvPr id="2" name="Rectangle 1"/>
          <p:cNvSpPr/>
          <p:nvPr/>
        </p:nvSpPr>
        <p:spPr>
          <a:xfrm>
            <a:off x="4362840" y="4563959"/>
            <a:ext cx="3010761" cy="806375"/>
          </a:xfrm>
          <a:prstGeom prst="rect">
            <a:avLst/>
          </a:prstGeom>
        </p:spPr>
        <p:txBody>
          <a:bodyPr wrap="none">
            <a:spAutoFit/>
          </a:bodyPr>
          <a:lstStyle/>
          <a:p>
            <a:r>
              <a:rPr lang="en-US" sz="464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Lk 24:44-53</a:t>
            </a:r>
            <a:endParaRPr lang="en-US" sz="4176" b="1" dirty="0">
              <a:solidFill>
                <a:schemeClr val="bg1"/>
              </a:solidFill>
            </a:endParaRPr>
          </a:p>
        </p:txBody>
      </p:sp>
    </p:spTree>
    <p:extLst>
      <p:ext uri="{BB962C8B-B14F-4D97-AF65-F5344CB8AC3E}">
        <p14:creationId xmlns:p14="http://schemas.microsoft.com/office/powerpoint/2010/main" val="422991857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CHRIST’s CHURCH</a:t>
            </a:r>
          </a:p>
        </p:txBody>
      </p:sp>
      <p:sp>
        <p:nvSpPr>
          <p:cNvPr id="2" name="Text Placeholder 1"/>
          <p:cNvSpPr>
            <a:spLocks noGrp="1"/>
          </p:cNvSpPr>
          <p:nvPr>
            <p:ph type="body" sz="quarter" idx="10"/>
          </p:nvPr>
        </p:nvSpPr>
        <p:spPr/>
        <p:txBody>
          <a:bodyPr/>
          <a:lstStyle/>
          <a:p>
            <a:r>
              <a:rPr lang="en-US" dirty="0"/>
              <a:t>Resurrection To Pentecost </a:t>
            </a:r>
          </a:p>
        </p:txBody>
      </p:sp>
      <p:sp>
        <p:nvSpPr>
          <p:cNvPr id="21" name="Text Placeholder 20"/>
          <p:cNvSpPr>
            <a:spLocks noGrp="1"/>
          </p:cNvSpPr>
          <p:nvPr>
            <p:ph type="body" sz="quarter" idx="11"/>
          </p:nvPr>
        </p:nvSpPr>
        <p:spPr/>
        <p:txBody>
          <a:bodyPr/>
          <a:lstStyle/>
          <a:p>
            <a:r>
              <a:rPr lang="en-US" dirty="0"/>
              <a:t>Luke:</a:t>
            </a:r>
          </a:p>
          <a:p>
            <a:pPr lvl="1"/>
            <a:r>
              <a:rPr lang="en-US" dirty="0"/>
              <a:t>Col 4:14, The Physician</a:t>
            </a:r>
          </a:p>
          <a:p>
            <a:pPr lvl="1"/>
            <a:r>
              <a:rPr lang="en-US" dirty="0"/>
              <a:t>Details of events that lead up to the Church age</a:t>
            </a:r>
          </a:p>
          <a:p>
            <a:pPr lvl="2"/>
            <a:r>
              <a:rPr lang="en-US" dirty="0"/>
              <a:t>Gospel of Luke – Ministry of Jesus</a:t>
            </a:r>
          </a:p>
          <a:p>
            <a:pPr lvl="2"/>
            <a:r>
              <a:rPr lang="en-US" dirty="0"/>
              <a:t>Book of Acts – Fulfillment of Jesus Ministry via His Apostles. </a:t>
            </a:r>
          </a:p>
        </p:txBody>
      </p:sp>
      <p:sp>
        <p:nvSpPr>
          <p:cNvPr id="3" name="Slide Number Placeholder 2">
            <a:extLst>
              <a:ext uri="{FF2B5EF4-FFF2-40B4-BE49-F238E27FC236}">
                <a16:creationId xmlns:a16="http://schemas.microsoft.com/office/drawing/2014/main" id="{09BB4196-89EE-4190-AD1F-7CEDB2DAF7F8}"/>
              </a:ext>
            </a:extLst>
          </p:cNvPr>
          <p:cNvSpPr>
            <a:spLocks noGrp="1"/>
          </p:cNvSpPr>
          <p:nvPr>
            <p:ph type="sldNum" sz="quarter" idx="12"/>
          </p:nvPr>
        </p:nvSpPr>
        <p:spPr/>
        <p:txBody>
          <a:bodyPr/>
          <a:lstStyle/>
          <a:p>
            <a:fld id="{86CB4B4D-7CA3-9044-876B-883B54F8677D}" type="slidenum">
              <a:rPr lang="en-US" smtClean="0"/>
              <a:pPr/>
              <a:t>2</a:t>
            </a:fld>
            <a:endParaRPr lang="en-US"/>
          </a:p>
        </p:txBody>
      </p:sp>
    </p:spTree>
    <p:extLst>
      <p:ext uri="{BB962C8B-B14F-4D97-AF65-F5344CB8AC3E}">
        <p14:creationId xmlns:p14="http://schemas.microsoft.com/office/powerpoint/2010/main" val="2645117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anim calcmode="lin" valueType="num">
                                      <p:cBhvr additive="base">
                                        <p:cTn id="7"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xEl>
                                              <p:pRg st="3" end="3"/>
                                            </p:txEl>
                                          </p:spTgt>
                                        </p:tgtEl>
                                        <p:attrNameLst>
                                          <p:attrName>style.visibility</p:attrName>
                                        </p:attrNameLst>
                                      </p:cBhvr>
                                      <p:to>
                                        <p:strVal val="visible"/>
                                      </p:to>
                                    </p:set>
                                    <p:anim calcmode="lin" valueType="num">
                                      <p:cBhvr additive="base">
                                        <p:cTn id="11"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xEl>
                                              <p:pRg st="4" end="4"/>
                                            </p:txEl>
                                          </p:spTgt>
                                        </p:tgtEl>
                                        <p:attrNameLst>
                                          <p:attrName>style.visibility</p:attrName>
                                        </p:attrNameLst>
                                      </p:cBhvr>
                                      <p:to>
                                        <p:strVal val="visible"/>
                                      </p:to>
                                    </p:set>
                                    <p:anim calcmode="lin" valueType="num">
                                      <p:cBhvr additive="base">
                                        <p:cTn id="15"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CHRIST’s CHURCH</a:t>
            </a:r>
          </a:p>
        </p:txBody>
      </p:sp>
      <p:sp>
        <p:nvSpPr>
          <p:cNvPr id="2" name="Text Placeholder 1"/>
          <p:cNvSpPr>
            <a:spLocks noGrp="1"/>
          </p:cNvSpPr>
          <p:nvPr>
            <p:ph type="body" sz="quarter" idx="10"/>
          </p:nvPr>
        </p:nvSpPr>
        <p:spPr/>
        <p:txBody>
          <a:bodyPr/>
          <a:lstStyle/>
          <a:p>
            <a:r>
              <a:rPr lang="en-US" dirty="0"/>
              <a:t>Resurrection To Pentecost </a:t>
            </a:r>
          </a:p>
        </p:txBody>
      </p:sp>
      <p:sp>
        <p:nvSpPr>
          <p:cNvPr id="21" name="Text Placeholder 20"/>
          <p:cNvSpPr>
            <a:spLocks noGrp="1"/>
          </p:cNvSpPr>
          <p:nvPr>
            <p:ph type="body" sz="quarter" idx="11"/>
          </p:nvPr>
        </p:nvSpPr>
        <p:spPr/>
        <p:txBody>
          <a:bodyPr/>
          <a:lstStyle/>
          <a:p>
            <a:r>
              <a:rPr lang="en-US" dirty="0"/>
              <a:t>Jesus’ Final Instructions to Apostles</a:t>
            </a:r>
          </a:p>
          <a:p>
            <a:pPr lvl="1"/>
            <a:r>
              <a:rPr lang="en-US" dirty="0"/>
              <a:t>Lk 24:49 &amp; Act 1:4, Wait in Jerusalem</a:t>
            </a:r>
          </a:p>
          <a:p>
            <a:pPr lvl="1"/>
            <a:r>
              <a:rPr lang="en-US" dirty="0"/>
              <a:t>Lk 24:49 &amp; Acts 1:4-5, 8; Promise of the Spirit</a:t>
            </a:r>
          </a:p>
          <a:p>
            <a:pPr lvl="2"/>
            <a:r>
              <a:rPr lang="en-US" dirty="0"/>
              <a:t>Joel Prophesied</a:t>
            </a:r>
          </a:p>
          <a:p>
            <a:pPr lvl="3"/>
            <a:r>
              <a:rPr lang="en-US" dirty="0"/>
              <a:t>Joel 2:28-31</a:t>
            </a:r>
          </a:p>
          <a:p>
            <a:pPr lvl="2"/>
            <a:r>
              <a:rPr lang="en-US" dirty="0"/>
              <a:t>John the Baptizer Prophesied</a:t>
            </a:r>
          </a:p>
          <a:p>
            <a:pPr lvl="3"/>
            <a:r>
              <a:rPr lang="en-US" dirty="0"/>
              <a:t>Mt 3:11 (Mk 1:8, Lk 3:16), Jn 1:33</a:t>
            </a:r>
          </a:p>
          <a:p>
            <a:pPr lvl="2"/>
            <a:r>
              <a:rPr lang="en-US" dirty="0"/>
              <a:t>Jesus Prophesied</a:t>
            </a:r>
          </a:p>
          <a:p>
            <a:pPr lvl="3"/>
            <a:r>
              <a:rPr lang="en-US" dirty="0"/>
              <a:t>Jn 14:16-17, 25-26, Jn 16:7-13</a:t>
            </a:r>
          </a:p>
        </p:txBody>
      </p:sp>
      <p:sp>
        <p:nvSpPr>
          <p:cNvPr id="3" name="Slide Number Placeholder 2">
            <a:extLst>
              <a:ext uri="{FF2B5EF4-FFF2-40B4-BE49-F238E27FC236}">
                <a16:creationId xmlns:a16="http://schemas.microsoft.com/office/drawing/2014/main" id="{EDA636CF-DB94-4162-976D-568616DE8736}"/>
              </a:ext>
            </a:extLst>
          </p:cNvPr>
          <p:cNvSpPr>
            <a:spLocks noGrp="1"/>
          </p:cNvSpPr>
          <p:nvPr>
            <p:ph type="sldNum" sz="quarter" idx="12"/>
          </p:nvPr>
        </p:nvSpPr>
        <p:spPr/>
        <p:txBody>
          <a:bodyPr/>
          <a:lstStyle/>
          <a:p>
            <a:fld id="{86CB4B4D-7CA3-9044-876B-883B54F8677D}" type="slidenum">
              <a:rPr lang="en-US" smtClean="0"/>
              <a:pPr/>
              <a:t>3</a:t>
            </a:fld>
            <a:endParaRPr lang="en-US"/>
          </a:p>
        </p:txBody>
      </p:sp>
    </p:spTree>
    <p:extLst>
      <p:ext uri="{BB962C8B-B14F-4D97-AF65-F5344CB8AC3E}">
        <p14:creationId xmlns:p14="http://schemas.microsoft.com/office/powerpoint/2010/main" val="3805563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anim calcmode="lin" valueType="num">
                                      <p:cBhvr additive="base">
                                        <p:cTn id="7"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xEl>
                                              <p:pRg st="3" end="3"/>
                                            </p:txEl>
                                          </p:spTgt>
                                        </p:tgtEl>
                                        <p:attrNameLst>
                                          <p:attrName>style.visibility</p:attrName>
                                        </p:attrNameLst>
                                      </p:cBhvr>
                                      <p:to>
                                        <p:strVal val="visible"/>
                                      </p:to>
                                    </p:set>
                                    <p:anim calcmode="lin" valueType="num">
                                      <p:cBhvr additive="base">
                                        <p:cTn id="13"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1">
                                            <p:txEl>
                                              <p:pRg st="4" end="4"/>
                                            </p:txEl>
                                          </p:spTgt>
                                        </p:tgtEl>
                                        <p:attrNameLst>
                                          <p:attrName>style.visibility</p:attrName>
                                        </p:attrNameLst>
                                      </p:cBhvr>
                                      <p:to>
                                        <p:strVal val="visible"/>
                                      </p:to>
                                    </p:set>
                                    <p:anim calcmode="lin" valueType="num">
                                      <p:cBhvr additive="base">
                                        <p:cTn id="17"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1">
                                            <p:txEl>
                                              <p:pRg st="5" end="5"/>
                                            </p:txEl>
                                          </p:spTgt>
                                        </p:tgtEl>
                                        <p:attrNameLst>
                                          <p:attrName>style.visibility</p:attrName>
                                        </p:attrNameLst>
                                      </p:cBhvr>
                                      <p:to>
                                        <p:strVal val="visible"/>
                                      </p:to>
                                    </p:set>
                                    <p:anim calcmode="lin" valueType="num">
                                      <p:cBhvr additive="base">
                                        <p:cTn id="23"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1">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1">
                                            <p:txEl>
                                              <p:pRg st="6" end="6"/>
                                            </p:txEl>
                                          </p:spTgt>
                                        </p:tgtEl>
                                        <p:attrNameLst>
                                          <p:attrName>style.visibility</p:attrName>
                                        </p:attrNameLst>
                                      </p:cBhvr>
                                      <p:to>
                                        <p:strVal val="visible"/>
                                      </p:to>
                                    </p:set>
                                    <p:anim calcmode="lin" valueType="num">
                                      <p:cBhvr additive="base">
                                        <p:cTn id="27"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1">
                                            <p:txEl>
                                              <p:pRg st="7" end="7"/>
                                            </p:txEl>
                                          </p:spTgt>
                                        </p:tgtEl>
                                        <p:attrNameLst>
                                          <p:attrName>style.visibility</p:attrName>
                                        </p:attrNameLst>
                                      </p:cBhvr>
                                      <p:to>
                                        <p:strVal val="visible"/>
                                      </p:to>
                                    </p:set>
                                    <p:anim calcmode="lin" valueType="num">
                                      <p:cBhvr additive="base">
                                        <p:cTn id="33" dur="500" fill="hold"/>
                                        <p:tgtEl>
                                          <p:spTgt spid="21">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1">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1">
                                            <p:txEl>
                                              <p:pRg st="8" end="8"/>
                                            </p:txEl>
                                          </p:spTgt>
                                        </p:tgtEl>
                                        <p:attrNameLst>
                                          <p:attrName>style.visibility</p:attrName>
                                        </p:attrNameLst>
                                      </p:cBhvr>
                                      <p:to>
                                        <p:strVal val="visible"/>
                                      </p:to>
                                    </p:set>
                                    <p:anim calcmode="lin" valueType="num">
                                      <p:cBhvr additive="base">
                                        <p:cTn id="37" dur="500" fill="hold"/>
                                        <p:tgtEl>
                                          <p:spTgt spid="21">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CHRIST’s CHURCH</a:t>
            </a:r>
          </a:p>
        </p:txBody>
      </p:sp>
      <p:sp>
        <p:nvSpPr>
          <p:cNvPr id="2" name="Text Placeholder 1"/>
          <p:cNvSpPr>
            <a:spLocks noGrp="1"/>
          </p:cNvSpPr>
          <p:nvPr>
            <p:ph type="body" sz="quarter" idx="10"/>
          </p:nvPr>
        </p:nvSpPr>
        <p:spPr/>
        <p:txBody>
          <a:bodyPr/>
          <a:lstStyle/>
          <a:p>
            <a:r>
              <a:rPr lang="en-US" dirty="0"/>
              <a:t>Resurrection To Pentecost </a:t>
            </a:r>
          </a:p>
        </p:txBody>
      </p:sp>
      <p:sp>
        <p:nvSpPr>
          <p:cNvPr id="21" name="Text Placeholder 20"/>
          <p:cNvSpPr>
            <a:spLocks noGrp="1"/>
          </p:cNvSpPr>
          <p:nvPr>
            <p:ph type="body" sz="quarter" idx="11"/>
          </p:nvPr>
        </p:nvSpPr>
        <p:spPr/>
        <p:txBody>
          <a:bodyPr/>
          <a:lstStyle/>
          <a:p>
            <a:r>
              <a:rPr lang="en-US" dirty="0"/>
              <a:t>Apostles Obey Jesus</a:t>
            </a:r>
          </a:p>
          <a:p>
            <a:pPr lvl="1"/>
            <a:r>
              <a:rPr lang="en-US" dirty="0"/>
              <a:t>Lk 24:50-51 &amp; Act 1:9-11, Ascension of Jesus</a:t>
            </a:r>
          </a:p>
          <a:p>
            <a:pPr lvl="1"/>
            <a:r>
              <a:rPr lang="en-US" dirty="0"/>
              <a:t>Lk 24:52 &amp; Acts 1:12, Disciples return to Jerusalem </a:t>
            </a:r>
          </a:p>
          <a:p>
            <a:pPr lvl="1"/>
            <a:r>
              <a:rPr lang="en-US" dirty="0"/>
              <a:t>Lk 24:53 &amp; Act 1:13-26, Disciples wait in Jerusalem</a:t>
            </a:r>
          </a:p>
        </p:txBody>
      </p:sp>
      <p:sp>
        <p:nvSpPr>
          <p:cNvPr id="3" name="Slide Number Placeholder 2">
            <a:extLst>
              <a:ext uri="{FF2B5EF4-FFF2-40B4-BE49-F238E27FC236}">
                <a16:creationId xmlns:a16="http://schemas.microsoft.com/office/drawing/2014/main" id="{0B4CE00E-F7C0-46D2-BE31-5DC159D0E9F3}"/>
              </a:ext>
            </a:extLst>
          </p:cNvPr>
          <p:cNvSpPr>
            <a:spLocks noGrp="1"/>
          </p:cNvSpPr>
          <p:nvPr>
            <p:ph type="sldNum" sz="quarter" idx="12"/>
          </p:nvPr>
        </p:nvSpPr>
        <p:spPr/>
        <p:txBody>
          <a:bodyPr/>
          <a:lstStyle/>
          <a:p>
            <a:fld id="{86CB4B4D-7CA3-9044-876B-883B54F8677D}" type="slidenum">
              <a:rPr lang="en-US" smtClean="0"/>
              <a:pPr/>
              <a:t>4</a:t>
            </a:fld>
            <a:endParaRPr lang="en-US"/>
          </a:p>
        </p:txBody>
      </p:sp>
    </p:spTree>
    <p:extLst>
      <p:ext uri="{BB962C8B-B14F-4D97-AF65-F5344CB8AC3E}">
        <p14:creationId xmlns:p14="http://schemas.microsoft.com/office/powerpoint/2010/main" val="1388601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anim calcmode="lin" valueType="num">
                                      <p:cBhvr additive="base">
                                        <p:cTn id="7"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xEl>
                                              <p:pRg st="3" end="3"/>
                                            </p:txEl>
                                          </p:spTgt>
                                        </p:tgtEl>
                                        <p:attrNameLst>
                                          <p:attrName>style.visibility</p:attrName>
                                        </p:attrNameLst>
                                      </p:cBhvr>
                                      <p:to>
                                        <p:strVal val="visible"/>
                                      </p:to>
                                    </p:set>
                                    <p:anim calcmode="lin" valueType="num">
                                      <p:cBhvr additive="base">
                                        <p:cTn id="11"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CHRIST’s CHURCH</a:t>
            </a:r>
          </a:p>
        </p:txBody>
      </p:sp>
      <p:sp>
        <p:nvSpPr>
          <p:cNvPr id="2" name="Text Placeholder 1"/>
          <p:cNvSpPr>
            <a:spLocks noGrp="1"/>
          </p:cNvSpPr>
          <p:nvPr>
            <p:ph type="body" sz="quarter" idx="10"/>
          </p:nvPr>
        </p:nvSpPr>
        <p:spPr/>
        <p:txBody>
          <a:bodyPr/>
          <a:lstStyle/>
          <a:p>
            <a:r>
              <a:rPr lang="en-US" dirty="0"/>
              <a:t>Resurrection To Pentecost </a:t>
            </a:r>
          </a:p>
        </p:txBody>
      </p:sp>
      <p:sp>
        <p:nvSpPr>
          <p:cNvPr id="21" name="Text Placeholder 20"/>
          <p:cNvSpPr>
            <a:spLocks noGrp="1"/>
          </p:cNvSpPr>
          <p:nvPr>
            <p:ph type="body" sz="quarter" idx="11"/>
          </p:nvPr>
        </p:nvSpPr>
        <p:spPr/>
        <p:txBody>
          <a:bodyPr>
            <a:normAutofit fontScale="92500"/>
          </a:bodyPr>
          <a:lstStyle/>
          <a:p>
            <a:r>
              <a:rPr lang="en-US" dirty="0"/>
              <a:t>Fulfillment: Promise of the Spirit</a:t>
            </a:r>
          </a:p>
          <a:p>
            <a:pPr lvl="1"/>
            <a:r>
              <a:rPr lang="en-US" dirty="0"/>
              <a:t>Apostles Receive Holy Spirit Baptism</a:t>
            </a:r>
          </a:p>
          <a:p>
            <a:pPr lvl="2"/>
            <a:r>
              <a:rPr lang="en-US" dirty="0"/>
              <a:t>Act 2:1-4, Promise of Holy Spirit for the Apostles fulfilled</a:t>
            </a:r>
          </a:p>
          <a:p>
            <a:pPr lvl="3"/>
            <a:r>
              <a:rPr lang="en-US" dirty="0"/>
              <a:t>Acts 2:16, fulfillment of Joel’s prophesy </a:t>
            </a:r>
          </a:p>
          <a:p>
            <a:pPr lvl="3"/>
            <a:r>
              <a:rPr lang="en-US" dirty="0"/>
              <a:t>Lk 24:49, Jn 14-16, Fulfillment of Jesus’ Prophecy</a:t>
            </a:r>
          </a:p>
          <a:p>
            <a:r>
              <a:rPr lang="en-US" dirty="0"/>
              <a:t>Fulfillment: Preach!</a:t>
            </a:r>
          </a:p>
          <a:p>
            <a:pPr lvl="1"/>
            <a:r>
              <a:rPr lang="en-US" dirty="0"/>
              <a:t>Peter Preaches The 1</a:t>
            </a:r>
            <a:r>
              <a:rPr lang="en-US" baseline="30000" dirty="0"/>
              <a:t>st</a:t>
            </a:r>
            <a:r>
              <a:rPr lang="en-US" dirty="0"/>
              <a:t> Gospel Sermon</a:t>
            </a:r>
          </a:p>
          <a:p>
            <a:pPr lvl="2"/>
            <a:r>
              <a:rPr lang="en-US" dirty="0"/>
              <a:t>Acts 2:14-21, Peter Teaches Fulfillment Of Joel’s Prophecy</a:t>
            </a:r>
          </a:p>
          <a:p>
            <a:pPr lvl="2"/>
            <a:r>
              <a:rPr lang="en-US" dirty="0"/>
              <a:t>Acts 2:22-36, Peter Teaches Jesus Is The Messiah</a:t>
            </a:r>
          </a:p>
          <a:p>
            <a:pPr lvl="2"/>
            <a:r>
              <a:rPr lang="en-US" dirty="0"/>
              <a:t>Acts 2:37, Audience Is Convinced </a:t>
            </a:r>
          </a:p>
        </p:txBody>
      </p:sp>
      <p:sp>
        <p:nvSpPr>
          <p:cNvPr id="3" name="Slide Number Placeholder 2">
            <a:extLst>
              <a:ext uri="{FF2B5EF4-FFF2-40B4-BE49-F238E27FC236}">
                <a16:creationId xmlns:a16="http://schemas.microsoft.com/office/drawing/2014/main" id="{7BED6E66-35F4-4FE0-A78C-22A94AC30501}"/>
              </a:ext>
            </a:extLst>
          </p:cNvPr>
          <p:cNvSpPr>
            <a:spLocks noGrp="1"/>
          </p:cNvSpPr>
          <p:nvPr>
            <p:ph type="sldNum" sz="quarter" idx="12"/>
          </p:nvPr>
        </p:nvSpPr>
        <p:spPr/>
        <p:txBody>
          <a:bodyPr/>
          <a:lstStyle/>
          <a:p>
            <a:fld id="{86CB4B4D-7CA3-9044-876B-883B54F8677D}" type="slidenum">
              <a:rPr lang="en-US" smtClean="0"/>
              <a:pPr/>
              <a:t>5</a:t>
            </a:fld>
            <a:endParaRPr lang="en-US"/>
          </a:p>
        </p:txBody>
      </p:sp>
    </p:spTree>
    <p:extLst>
      <p:ext uri="{BB962C8B-B14F-4D97-AF65-F5344CB8AC3E}">
        <p14:creationId xmlns:p14="http://schemas.microsoft.com/office/powerpoint/2010/main" val="2809458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anim calcmode="lin" valueType="num">
                                      <p:cBhvr additive="base">
                                        <p:cTn id="7"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xEl>
                                              <p:pRg st="3" end="3"/>
                                            </p:txEl>
                                          </p:spTgt>
                                        </p:tgtEl>
                                        <p:attrNameLst>
                                          <p:attrName>style.visibility</p:attrName>
                                        </p:attrNameLst>
                                      </p:cBhvr>
                                      <p:to>
                                        <p:strVal val="visible"/>
                                      </p:to>
                                    </p:set>
                                    <p:anim calcmode="lin" valueType="num">
                                      <p:cBhvr additive="base">
                                        <p:cTn id="11"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xEl>
                                              <p:pRg st="4" end="4"/>
                                            </p:txEl>
                                          </p:spTgt>
                                        </p:tgtEl>
                                        <p:attrNameLst>
                                          <p:attrName>style.visibility</p:attrName>
                                        </p:attrNameLst>
                                      </p:cBhvr>
                                      <p:to>
                                        <p:strVal val="visible"/>
                                      </p:to>
                                    </p:set>
                                    <p:anim calcmode="lin" valueType="num">
                                      <p:cBhvr additive="base">
                                        <p:cTn id="15"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1">
                                            <p:txEl>
                                              <p:pRg st="5" end="5"/>
                                            </p:txEl>
                                          </p:spTgt>
                                        </p:tgtEl>
                                        <p:attrNameLst>
                                          <p:attrName>style.visibility</p:attrName>
                                        </p:attrNameLst>
                                      </p:cBhvr>
                                      <p:to>
                                        <p:strVal val="visible"/>
                                      </p:to>
                                    </p:set>
                                    <p:anim calcmode="lin" valueType="num">
                                      <p:cBhvr additive="base">
                                        <p:cTn id="21"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
                                            <p:txEl>
                                              <p:pRg st="6" end="6"/>
                                            </p:txEl>
                                          </p:spTgt>
                                        </p:tgtEl>
                                        <p:attrNameLst>
                                          <p:attrName>style.visibility</p:attrName>
                                        </p:attrNameLst>
                                      </p:cBhvr>
                                      <p:to>
                                        <p:strVal val="visible"/>
                                      </p:to>
                                    </p:set>
                                    <p:anim calcmode="lin" valueType="num">
                                      <p:cBhvr additive="base">
                                        <p:cTn id="25"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1">
                                            <p:txEl>
                                              <p:pRg st="7" end="7"/>
                                            </p:txEl>
                                          </p:spTgt>
                                        </p:tgtEl>
                                        <p:attrNameLst>
                                          <p:attrName>style.visibility</p:attrName>
                                        </p:attrNameLst>
                                      </p:cBhvr>
                                      <p:to>
                                        <p:strVal val="visible"/>
                                      </p:to>
                                    </p:set>
                                    <p:anim calcmode="lin" valueType="num">
                                      <p:cBhvr additive="base">
                                        <p:cTn id="29" dur="500" fill="hold"/>
                                        <p:tgtEl>
                                          <p:spTgt spid="21">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1">
                                            <p:txEl>
                                              <p:pRg st="8" end="8"/>
                                            </p:txEl>
                                          </p:spTgt>
                                        </p:tgtEl>
                                        <p:attrNameLst>
                                          <p:attrName>style.visibility</p:attrName>
                                        </p:attrNameLst>
                                      </p:cBhvr>
                                      <p:to>
                                        <p:strVal val="visible"/>
                                      </p:to>
                                    </p:set>
                                    <p:anim calcmode="lin" valueType="num">
                                      <p:cBhvr additive="base">
                                        <p:cTn id="35" dur="500" fill="hold"/>
                                        <p:tgtEl>
                                          <p:spTgt spid="21">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1">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1">
                                            <p:txEl>
                                              <p:pRg st="9" end="9"/>
                                            </p:txEl>
                                          </p:spTgt>
                                        </p:tgtEl>
                                        <p:attrNameLst>
                                          <p:attrName>style.visibility</p:attrName>
                                        </p:attrNameLst>
                                      </p:cBhvr>
                                      <p:to>
                                        <p:strVal val="visible"/>
                                      </p:to>
                                    </p:set>
                                    <p:anim calcmode="lin" valueType="num">
                                      <p:cBhvr additive="base">
                                        <p:cTn id="39" dur="500" fill="hold"/>
                                        <p:tgtEl>
                                          <p:spTgt spid="21">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CHRIST’s CHURCH</a:t>
            </a:r>
          </a:p>
        </p:txBody>
      </p:sp>
      <p:sp>
        <p:nvSpPr>
          <p:cNvPr id="2" name="Text Placeholder 1"/>
          <p:cNvSpPr>
            <a:spLocks noGrp="1"/>
          </p:cNvSpPr>
          <p:nvPr>
            <p:ph type="body" sz="quarter" idx="10"/>
          </p:nvPr>
        </p:nvSpPr>
        <p:spPr/>
        <p:txBody>
          <a:bodyPr/>
          <a:lstStyle/>
          <a:p>
            <a:r>
              <a:rPr lang="en-US" dirty="0"/>
              <a:t>Resurrection To Pentecost </a:t>
            </a:r>
          </a:p>
        </p:txBody>
      </p:sp>
      <p:sp>
        <p:nvSpPr>
          <p:cNvPr id="21" name="Text Placeholder 20"/>
          <p:cNvSpPr>
            <a:spLocks noGrp="1"/>
          </p:cNvSpPr>
          <p:nvPr>
            <p:ph type="body" sz="quarter" idx="11"/>
          </p:nvPr>
        </p:nvSpPr>
        <p:spPr/>
        <p:txBody>
          <a:bodyPr>
            <a:normAutofit lnSpcReduction="10000"/>
          </a:bodyPr>
          <a:lstStyle/>
          <a:p>
            <a:r>
              <a:rPr lang="en-US" dirty="0"/>
              <a:t>Fulfillment: Repentance &amp; Remission of Sins</a:t>
            </a:r>
          </a:p>
          <a:p>
            <a:pPr lvl="1"/>
            <a:r>
              <a:rPr lang="en-US" dirty="0"/>
              <a:t>Acts 2:38-41, Then Peter said unto them, Repent, and be baptized every one of you in the name of Jesus Christ for the remission of sins, and ye shall receive the gift of the Holy Ghost... </a:t>
            </a:r>
          </a:p>
          <a:p>
            <a:endParaRPr lang="en-US" dirty="0"/>
          </a:p>
          <a:p>
            <a:r>
              <a:rPr lang="en-US" dirty="0"/>
              <a:t>Fulfillment: Church Established</a:t>
            </a:r>
          </a:p>
          <a:p>
            <a:pPr lvl="1"/>
            <a:r>
              <a:rPr lang="en-US" b="0" dirty="0"/>
              <a:t>Act 2:47, ...the Lord added to the church daily such as should be saved. </a:t>
            </a:r>
            <a:endParaRPr lang="en-US" dirty="0"/>
          </a:p>
        </p:txBody>
      </p:sp>
      <p:sp>
        <p:nvSpPr>
          <p:cNvPr id="3" name="Slide Number Placeholder 2">
            <a:extLst>
              <a:ext uri="{FF2B5EF4-FFF2-40B4-BE49-F238E27FC236}">
                <a16:creationId xmlns:a16="http://schemas.microsoft.com/office/drawing/2014/main" id="{CDF94CD4-5A1A-4581-8353-A2C3971CE92C}"/>
              </a:ext>
            </a:extLst>
          </p:cNvPr>
          <p:cNvSpPr>
            <a:spLocks noGrp="1"/>
          </p:cNvSpPr>
          <p:nvPr>
            <p:ph type="sldNum" sz="quarter" idx="12"/>
          </p:nvPr>
        </p:nvSpPr>
        <p:spPr/>
        <p:txBody>
          <a:bodyPr/>
          <a:lstStyle/>
          <a:p>
            <a:fld id="{86CB4B4D-7CA3-9044-876B-883B54F8677D}" type="slidenum">
              <a:rPr lang="en-US" smtClean="0"/>
              <a:pPr/>
              <a:t>6</a:t>
            </a:fld>
            <a:endParaRPr lang="en-US"/>
          </a:p>
        </p:txBody>
      </p:sp>
    </p:spTree>
    <p:extLst>
      <p:ext uri="{BB962C8B-B14F-4D97-AF65-F5344CB8AC3E}">
        <p14:creationId xmlns:p14="http://schemas.microsoft.com/office/powerpoint/2010/main" val="41221066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3" end="3"/>
                                            </p:txEl>
                                          </p:spTgt>
                                        </p:tgtEl>
                                        <p:attrNameLst>
                                          <p:attrName>style.visibility</p:attrName>
                                        </p:attrNameLst>
                                      </p:cBhvr>
                                      <p:to>
                                        <p:strVal val="visible"/>
                                      </p:to>
                                    </p:set>
                                    <p:anim calcmode="lin" valueType="num">
                                      <p:cBhvr additive="base">
                                        <p:cTn id="7"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xEl>
                                              <p:pRg st="4" end="4"/>
                                            </p:txEl>
                                          </p:spTgt>
                                        </p:tgtEl>
                                        <p:attrNameLst>
                                          <p:attrName>style.visibility</p:attrName>
                                        </p:attrNameLst>
                                      </p:cBhvr>
                                      <p:to>
                                        <p:strVal val="visible"/>
                                      </p:to>
                                    </p:set>
                                    <p:anim calcmode="lin" valueType="num">
                                      <p:cBhvr additive="base">
                                        <p:cTn id="11"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31407" y="345420"/>
            <a:ext cx="9567267" cy="795726"/>
          </a:xfrm>
        </p:spPr>
        <p:txBody>
          <a:bodyPr/>
          <a:lstStyle/>
          <a:p>
            <a:r>
              <a:rPr lang="en-US" dirty="0"/>
              <a:t>Resurrection To Pentecost </a:t>
            </a:r>
          </a:p>
        </p:txBody>
      </p:sp>
      <p:sp>
        <p:nvSpPr>
          <p:cNvPr id="2" name="Text Placeholder 1"/>
          <p:cNvSpPr>
            <a:spLocks noGrp="1"/>
          </p:cNvSpPr>
          <p:nvPr>
            <p:ph type="body" sz="quarter" idx="10"/>
          </p:nvPr>
        </p:nvSpPr>
        <p:spPr>
          <a:xfrm>
            <a:off x="154140" y="1291836"/>
            <a:ext cx="9728964" cy="763712"/>
          </a:xfrm>
        </p:spPr>
        <p:txBody>
          <a:bodyPr/>
          <a:lstStyle/>
          <a:p>
            <a:r>
              <a:rPr lang="en-US" dirty="0"/>
              <a:t>Summarizing </a:t>
            </a:r>
          </a:p>
        </p:txBody>
      </p:sp>
      <p:sp>
        <p:nvSpPr>
          <p:cNvPr id="21" name="Text Placeholder 20"/>
          <p:cNvSpPr>
            <a:spLocks noGrp="1"/>
          </p:cNvSpPr>
          <p:nvPr>
            <p:ph type="body" sz="quarter" idx="11"/>
          </p:nvPr>
        </p:nvSpPr>
        <p:spPr>
          <a:xfrm>
            <a:off x="417086" y="2345038"/>
            <a:ext cx="9236514" cy="5104519"/>
          </a:xfrm>
        </p:spPr>
        <p:txBody>
          <a:bodyPr>
            <a:normAutofit fontScale="77500" lnSpcReduction="20000"/>
          </a:bodyPr>
          <a:lstStyle/>
          <a:p>
            <a:r>
              <a:rPr lang="en-US" dirty="0"/>
              <a:t>Jesus Said – Promise of the Father (Holy Spirit) </a:t>
            </a:r>
          </a:p>
          <a:p>
            <a:pPr lvl="1"/>
            <a:r>
              <a:rPr lang="en-US" dirty="0"/>
              <a:t>Lk 24:49, I send the promise of my Father upon you:</a:t>
            </a:r>
          </a:p>
          <a:p>
            <a:pPr lvl="1"/>
            <a:r>
              <a:rPr lang="en-US" dirty="0"/>
              <a:t>Acts 1:4-9, but wait for the promise of the Father... ye shall receive power, after that the Holy Ghost is come upon you...</a:t>
            </a:r>
          </a:p>
          <a:p>
            <a:pPr lvl="1"/>
            <a:r>
              <a:rPr lang="en-US" dirty="0"/>
              <a:t>Mk 16:15-17, ...these signs shall follow them that believe...</a:t>
            </a:r>
          </a:p>
          <a:p>
            <a:pPr lvl="1"/>
            <a:r>
              <a:rPr lang="en-US" dirty="0"/>
              <a:t>Jn 14:25-29, the Comforter, which is the Holy Ghost, whom the Father will send in my name...</a:t>
            </a:r>
          </a:p>
          <a:p>
            <a:r>
              <a:rPr lang="en-US" dirty="0"/>
              <a:t>Fulfillment: </a:t>
            </a:r>
          </a:p>
          <a:p>
            <a:pPr lvl="1"/>
            <a:r>
              <a:rPr lang="en-US" dirty="0"/>
              <a:t>Acts 2:1-4, they were all filled with the Holy Ghost, and began to speak with other tongues</a:t>
            </a:r>
          </a:p>
          <a:p>
            <a:pPr lvl="1"/>
            <a:r>
              <a:rPr lang="en-US" dirty="0"/>
              <a:t>Acts 2:16-21, prophesied by Joel... I will pour out of my Spirit upon all flesh... Prophesy, visions, dreams, wonders, signs </a:t>
            </a:r>
          </a:p>
        </p:txBody>
      </p:sp>
      <p:sp>
        <p:nvSpPr>
          <p:cNvPr id="16" name="Rectangle 15">
            <a:extLst>
              <a:ext uri="{FF2B5EF4-FFF2-40B4-BE49-F238E27FC236}">
                <a16:creationId xmlns:a16="http://schemas.microsoft.com/office/drawing/2014/main" id="{B959A65D-77D1-4EB6-A055-111FAE05FEF1}"/>
              </a:ext>
            </a:extLst>
          </p:cNvPr>
          <p:cNvSpPr/>
          <p:nvPr/>
        </p:nvSpPr>
        <p:spPr>
          <a:xfrm>
            <a:off x="3478791" y="2815539"/>
            <a:ext cx="3100818" cy="356348"/>
          </a:xfrm>
          <a:prstGeom prst="rect">
            <a:avLst/>
          </a:prstGeom>
          <a:noFill/>
          <a:ln w="5715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17" name="Rectangle 16">
            <a:extLst>
              <a:ext uri="{FF2B5EF4-FFF2-40B4-BE49-F238E27FC236}">
                <a16:creationId xmlns:a16="http://schemas.microsoft.com/office/drawing/2014/main" id="{9A70C220-02FD-4C2E-BBDC-95E7C1C21D62}"/>
              </a:ext>
            </a:extLst>
          </p:cNvPr>
          <p:cNvSpPr/>
          <p:nvPr/>
        </p:nvSpPr>
        <p:spPr>
          <a:xfrm>
            <a:off x="3684156" y="3947588"/>
            <a:ext cx="800640" cy="356348"/>
          </a:xfrm>
          <a:prstGeom prst="rect">
            <a:avLst/>
          </a:prstGeom>
          <a:noFill/>
          <a:ln w="57150" cap="flat">
            <a:solidFill>
              <a:srgbClr val="7030A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18" name="Rectangle 17">
            <a:extLst>
              <a:ext uri="{FF2B5EF4-FFF2-40B4-BE49-F238E27FC236}">
                <a16:creationId xmlns:a16="http://schemas.microsoft.com/office/drawing/2014/main" id="{DDC35D7C-9B74-475A-AC80-5222F61DABAA}"/>
              </a:ext>
            </a:extLst>
          </p:cNvPr>
          <p:cNvSpPr/>
          <p:nvPr/>
        </p:nvSpPr>
        <p:spPr>
          <a:xfrm>
            <a:off x="5451477" y="6197826"/>
            <a:ext cx="3889314" cy="356348"/>
          </a:xfrm>
          <a:prstGeom prst="rect">
            <a:avLst/>
          </a:prstGeom>
          <a:noFill/>
          <a:ln w="57150" cap="flat">
            <a:solidFill>
              <a:srgbClr val="00B05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0" name="Rectangle 19">
            <a:extLst>
              <a:ext uri="{FF2B5EF4-FFF2-40B4-BE49-F238E27FC236}">
                <a16:creationId xmlns:a16="http://schemas.microsoft.com/office/drawing/2014/main" id="{EAA32EE1-3F23-4B35-AA66-11715859AC67}"/>
              </a:ext>
            </a:extLst>
          </p:cNvPr>
          <p:cNvSpPr/>
          <p:nvPr/>
        </p:nvSpPr>
        <p:spPr>
          <a:xfrm>
            <a:off x="4520746" y="3226981"/>
            <a:ext cx="3100818" cy="356348"/>
          </a:xfrm>
          <a:prstGeom prst="rect">
            <a:avLst/>
          </a:prstGeom>
          <a:noFill/>
          <a:ln w="5715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2" name="Rectangle 21">
            <a:extLst>
              <a:ext uri="{FF2B5EF4-FFF2-40B4-BE49-F238E27FC236}">
                <a16:creationId xmlns:a16="http://schemas.microsoft.com/office/drawing/2014/main" id="{FA0721AB-B673-49BD-B28C-A377468C3258}"/>
              </a:ext>
            </a:extLst>
          </p:cNvPr>
          <p:cNvSpPr/>
          <p:nvPr/>
        </p:nvSpPr>
        <p:spPr>
          <a:xfrm>
            <a:off x="747264" y="3547277"/>
            <a:ext cx="2072919" cy="356348"/>
          </a:xfrm>
          <a:prstGeom prst="rect">
            <a:avLst/>
          </a:prstGeom>
          <a:noFill/>
          <a:ln w="57150" cap="flat">
            <a:solidFill>
              <a:srgbClr val="7030A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3" name="Rectangle 22">
            <a:extLst>
              <a:ext uri="{FF2B5EF4-FFF2-40B4-BE49-F238E27FC236}">
                <a16:creationId xmlns:a16="http://schemas.microsoft.com/office/drawing/2014/main" id="{EA002934-0AD7-4DC0-9562-D93F45E1BAC4}"/>
              </a:ext>
            </a:extLst>
          </p:cNvPr>
          <p:cNvSpPr/>
          <p:nvPr/>
        </p:nvSpPr>
        <p:spPr>
          <a:xfrm>
            <a:off x="4756318" y="3503692"/>
            <a:ext cx="1753666" cy="356348"/>
          </a:xfrm>
          <a:prstGeom prst="rect">
            <a:avLst/>
          </a:prstGeom>
          <a:noFill/>
          <a:ln w="57150" cap="flat">
            <a:solidFill>
              <a:srgbClr val="00B05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4" name="Rectangle 23">
            <a:extLst>
              <a:ext uri="{FF2B5EF4-FFF2-40B4-BE49-F238E27FC236}">
                <a16:creationId xmlns:a16="http://schemas.microsoft.com/office/drawing/2014/main" id="{E56CC766-7E6C-4142-BC9A-5C36000C0DB6}"/>
              </a:ext>
            </a:extLst>
          </p:cNvPr>
          <p:cNvSpPr/>
          <p:nvPr/>
        </p:nvSpPr>
        <p:spPr>
          <a:xfrm>
            <a:off x="4176668" y="5463735"/>
            <a:ext cx="3722610" cy="356348"/>
          </a:xfrm>
          <a:prstGeom prst="rect">
            <a:avLst/>
          </a:prstGeom>
          <a:noFill/>
          <a:ln w="57150" cap="flat">
            <a:solidFill>
              <a:srgbClr val="00B05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5" name="Rectangle 24">
            <a:extLst>
              <a:ext uri="{FF2B5EF4-FFF2-40B4-BE49-F238E27FC236}">
                <a16:creationId xmlns:a16="http://schemas.microsoft.com/office/drawing/2014/main" id="{934D9D2F-A9BF-48EF-8C4A-D182CC7D4FDA}"/>
              </a:ext>
            </a:extLst>
          </p:cNvPr>
          <p:cNvSpPr/>
          <p:nvPr/>
        </p:nvSpPr>
        <p:spPr>
          <a:xfrm>
            <a:off x="1137892" y="5837441"/>
            <a:ext cx="3591130" cy="356348"/>
          </a:xfrm>
          <a:prstGeom prst="rect">
            <a:avLst/>
          </a:prstGeom>
          <a:noFill/>
          <a:ln w="57150" cap="flat">
            <a:solidFill>
              <a:srgbClr val="7030A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6" name="Rectangle 25">
            <a:extLst>
              <a:ext uri="{FF2B5EF4-FFF2-40B4-BE49-F238E27FC236}">
                <a16:creationId xmlns:a16="http://schemas.microsoft.com/office/drawing/2014/main" id="{19A26B9E-1DF8-4791-BB53-DAFEBF91CA27}"/>
              </a:ext>
            </a:extLst>
          </p:cNvPr>
          <p:cNvSpPr/>
          <p:nvPr/>
        </p:nvSpPr>
        <p:spPr>
          <a:xfrm>
            <a:off x="2588733" y="6187885"/>
            <a:ext cx="2862743" cy="356348"/>
          </a:xfrm>
          <a:prstGeom prst="rect">
            <a:avLst/>
          </a:prstGeom>
          <a:noFill/>
          <a:ln w="5715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7" name="Rectangle 26">
            <a:extLst>
              <a:ext uri="{FF2B5EF4-FFF2-40B4-BE49-F238E27FC236}">
                <a16:creationId xmlns:a16="http://schemas.microsoft.com/office/drawing/2014/main" id="{D3A6CB99-B8E0-4983-B199-DE5EF9B5C628}"/>
              </a:ext>
            </a:extLst>
          </p:cNvPr>
          <p:cNvSpPr/>
          <p:nvPr/>
        </p:nvSpPr>
        <p:spPr>
          <a:xfrm>
            <a:off x="747265" y="4610059"/>
            <a:ext cx="1559207" cy="356348"/>
          </a:xfrm>
          <a:prstGeom prst="rect">
            <a:avLst/>
          </a:prstGeom>
          <a:noFill/>
          <a:ln w="5715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8" name="Rectangle 27">
            <a:extLst>
              <a:ext uri="{FF2B5EF4-FFF2-40B4-BE49-F238E27FC236}">
                <a16:creationId xmlns:a16="http://schemas.microsoft.com/office/drawing/2014/main" id="{3B63FA58-E387-4563-92DA-A456C303B5B7}"/>
              </a:ext>
            </a:extLst>
          </p:cNvPr>
          <p:cNvSpPr/>
          <p:nvPr/>
        </p:nvSpPr>
        <p:spPr>
          <a:xfrm>
            <a:off x="2916439" y="4341872"/>
            <a:ext cx="5103296" cy="356348"/>
          </a:xfrm>
          <a:prstGeom prst="rect">
            <a:avLst/>
          </a:prstGeom>
          <a:noFill/>
          <a:ln w="57150" cap="flat">
            <a:solidFill>
              <a:srgbClr val="00B05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29" name="Rectangle 28">
            <a:extLst>
              <a:ext uri="{FF2B5EF4-FFF2-40B4-BE49-F238E27FC236}">
                <a16:creationId xmlns:a16="http://schemas.microsoft.com/office/drawing/2014/main" id="{2A644E37-4821-4D95-B307-C08A496A739D}"/>
              </a:ext>
            </a:extLst>
          </p:cNvPr>
          <p:cNvSpPr/>
          <p:nvPr/>
        </p:nvSpPr>
        <p:spPr>
          <a:xfrm>
            <a:off x="2966969" y="6511977"/>
            <a:ext cx="6093599" cy="356348"/>
          </a:xfrm>
          <a:prstGeom prst="rect">
            <a:avLst/>
          </a:prstGeom>
          <a:noFill/>
          <a:ln w="57150" cap="flat">
            <a:solidFill>
              <a:srgbClr val="7030A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1800">
              <a:solidFill>
                <a:srgbClr val="FFFFFF"/>
              </a:solidFill>
            </a:endParaRPr>
          </a:p>
        </p:txBody>
      </p:sp>
      <p:sp>
        <p:nvSpPr>
          <p:cNvPr id="3" name="Slide Number Placeholder 2">
            <a:extLst>
              <a:ext uri="{FF2B5EF4-FFF2-40B4-BE49-F238E27FC236}">
                <a16:creationId xmlns:a16="http://schemas.microsoft.com/office/drawing/2014/main" id="{8F4416E5-C906-4426-98CB-D33A6A544234}"/>
              </a:ext>
            </a:extLst>
          </p:cNvPr>
          <p:cNvSpPr>
            <a:spLocks noGrp="1"/>
          </p:cNvSpPr>
          <p:nvPr>
            <p:ph type="sldNum" sz="quarter" idx="12"/>
          </p:nvPr>
        </p:nvSpPr>
        <p:spPr/>
        <p:txBody>
          <a:bodyPr/>
          <a:lstStyle/>
          <a:p>
            <a:fld id="{86CB4B4D-7CA3-9044-876B-883B54F8677D}" type="slidenum">
              <a:rPr lang="en-US" smtClean="0"/>
              <a:pPr/>
              <a:t>7</a:t>
            </a:fld>
            <a:endParaRPr lang="en-US"/>
          </a:p>
        </p:txBody>
      </p:sp>
    </p:spTree>
    <p:extLst>
      <p:ext uri="{BB962C8B-B14F-4D97-AF65-F5344CB8AC3E}">
        <p14:creationId xmlns:p14="http://schemas.microsoft.com/office/powerpoint/2010/main" val="1275666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anim calcmode="lin" valueType="num">
                                      <p:cBhvr additive="base">
                                        <p:cTn id="7"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anim calcmode="lin" valueType="num">
                                      <p:cBhvr additive="base">
                                        <p:cTn id="11"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xEl>
                                              <p:pRg st="3" end="3"/>
                                            </p:txEl>
                                          </p:spTgt>
                                        </p:tgtEl>
                                        <p:attrNameLst>
                                          <p:attrName>style.visibility</p:attrName>
                                        </p:attrNameLst>
                                      </p:cBhvr>
                                      <p:to>
                                        <p:strVal val="visible"/>
                                      </p:to>
                                    </p:set>
                                    <p:anim calcmode="lin" valueType="num">
                                      <p:cBhvr additive="base">
                                        <p:cTn id="15"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1">
                                            <p:txEl>
                                              <p:pRg st="4" end="4"/>
                                            </p:txEl>
                                          </p:spTgt>
                                        </p:tgtEl>
                                        <p:attrNameLst>
                                          <p:attrName>style.visibility</p:attrName>
                                        </p:attrNameLst>
                                      </p:cBhvr>
                                      <p:to>
                                        <p:strVal val="visible"/>
                                      </p:to>
                                    </p:set>
                                    <p:anim calcmode="lin" valueType="num">
                                      <p:cBhvr additive="base">
                                        <p:cTn id="19"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xEl>
                                              <p:pRg st="5" end="5"/>
                                            </p:txEl>
                                          </p:spTgt>
                                        </p:tgtEl>
                                        <p:attrNameLst>
                                          <p:attrName>style.visibility</p:attrName>
                                        </p:attrNameLst>
                                      </p:cBhvr>
                                      <p:to>
                                        <p:strVal val="visible"/>
                                      </p:to>
                                    </p:set>
                                    <p:anim calcmode="lin" valueType="num">
                                      <p:cBhvr additive="base">
                                        <p:cTn id="25"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1">
                                            <p:txEl>
                                              <p:pRg st="6" end="6"/>
                                            </p:txEl>
                                          </p:spTgt>
                                        </p:tgtEl>
                                        <p:attrNameLst>
                                          <p:attrName>style.visibility</p:attrName>
                                        </p:attrNameLst>
                                      </p:cBhvr>
                                      <p:to>
                                        <p:strVal val="visible"/>
                                      </p:to>
                                    </p:set>
                                    <p:anim calcmode="lin" valueType="num">
                                      <p:cBhvr additive="base">
                                        <p:cTn id="29"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1">
                                            <p:txEl>
                                              <p:pRg st="7" end="7"/>
                                            </p:txEl>
                                          </p:spTgt>
                                        </p:tgtEl>
                                        <p:attrNameLst>
                                          <p:attrName>style.visibility</p:attrName>
                                        </p:attrNameLst>
                                      </p:cBhvr>
                                      <p:to>
                                        <p:strVal val="visible"/>
                                      </p:to>
                                    </p:set>
                                    <p:anim calcmode="lin" valueType="num">
                                      <p:cBhvr additive="base">
                                        <p:cTn id="33" dur="500" fill="hold"/>
                                        <p:tgtEl>
                                          <p:spTgt spid="21">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6"/>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0"/>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27"/>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6"/>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7"/>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22"/>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5"/>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29"/>
                                        </p:tgtEl>
                                        <p:attrNameLst>
                                          <p:attrName>style.visibility</p:attrName>
                                        </p:attrNameLst>
                                      </p:cBhvr>
                                      <p:to>
                                        <p:strVal val="hidden"/>
                                      </p:to>
                                    </p:set>
                                  </p:childTnLst>
                                </p:cTn>
                              </p:par>
                              <p:par>
                                <p:cTn id="73" presetID="1"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18"/>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23"/>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4"/>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20" grpId="0" animBg="1"/>
      <p:bldP spid="20"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31407" y="345420"/>
            <a:ext cx="9567267" cy="795726"/>
          </a:xfrm>
        </p:spPr>
        <p:txBody>
          <a:bodyPr/>
          <a:lstStyle/>
          <a:p>
            <a:r>
              <a:rPr lang="en-US" dirty="0"/>
              <a:t>Resurrection To Pentecost </a:t>
            </a:r>
          </a:p>
        </p:txBody>
      </p:sp>
      <p:sp>
        <p:nvSpPr>
          <p:cNvPr id="2" name="Text Placeholder 1"/>
          <p:cNvSpPr>
            <a:spLocks noGrp="1"/>
          </p:cNvSpPr>
          <p:nvPr>
            <p:ph type="body" sz="quarter" idx="10"/>
          </p:nvPr>
        </p:nvSpPr>
        <p:spPr>
          <a:xfrm>
            <a:off x="154140" y="1291836"/>
            <a:ext cx="9728964" cy="763712"/>
          </a:xfrm>
        </p:spPr>
        <p:txBody>
          <a:bodyPr/>
          <a:lstStyle/>
          <a:p>
            <a:r>
              <a:rPr lang="en-US" dirty="0"/>
              <a:t>Summarizing</a:t>
            </a:r>
          </a:p>
        </p:txBody>
      </p:sp>
      <p:sp>
        <p:nvSpPr>
          <p:cNvPr id="21" name="Text Placeholder 20"/>
          <p:cNvSpPr>
            <a:spLocks noGrp="1"/>
          </p:cNvSpPr>
          <p:nvPr>
            <p:ph type="body" sz="quarter" idx="11"/>
          </p:nvPr>
        </p:nvSpPr>
        <p:spPr>
          <a:xfrm>
            <a:off x="417086" y="2345038"/>
            <a:ext cx="9236514" cy="5104519"/>
          </a:xfrm>
        </p:spPr>
        <p:txBody>
          <a:bodyPr>
            <a:normAutofit fontScale="85000" lnSpcReduction="20000"/>
          </a:bodyPr>
          <a:lstStyle/>
          <a:p>
            <a:r>
              <a:rPr lang="en-US" dirty="0"/>
              <a:t>Jesus Said – Repentance &amp; Remission of Sins:</a:t>
            </a:r>
          </a:p>
          <a:p>
            <a:pPr lvl="1"/>
            <a:r>
              <a:rPr lang="en-US" dirty="0"/>
              <a:t>Lk 24:47 &amp; 49, And that repentance and remission of sins should be preached in his name among all nations</a:t>
            </a:r>
          </a:p>
          <a:p>
            <a:pPr lvl="1"/>
            <a:r>
              <a:rPr lang="en-US" dirty="0"/>
              <a:t>Mt 28:19, Go ye therefore, and teach all nations, baptizing them </a:t>
            </a:r>
          </a:p>
          <a:p>
            <a:pPr lvl="1"/>
            <a:r>
              <a:rPr lang="en-US" dirty="0"/>
              <a:t>Mk 16:15-17, Go ye into all the world, and preach the gospel to every creature. He that believeth and is baptized shall be saved</a:t>
            </a:r>
          </a:p>
          <a:p>
            <a:r>
              <a:rPr lang="en-US" dirty="0"/>
              <a:t>Fulfillment: </a:t>
            </a:r>
          </a:p>
          <a:p>
            <a:pPr lvl="1"/>
            <a:r>
              <a:rPr lang="en-US" dirty="0"/>
              <a:t>Acts 2:14, But Peter, standing up with the eleven... </a:t>
            </a:r>
          </a:p>
          <a:p>
            <a:pPr lvl="1"/>
            <a:r>
              <a:rPr lang="en-US" dirty="0"/>
              <a:t>Acts 2:38, Repent, and be baptized every one of you in the name of Jesus Christ for the remission of sins</a:t>
            </a:r>
          </a:p>
        </p:txBody>
      </p:sp>
      <p:sp>
        <p:nvSpPr>
          <p:cNvPr id="3" name="Rectangle 2"/>
          <p:cNvSpPr/>
          <p:nvPr/>
        </p:nvSpPr>
        <p:spPr>
          <a:xfrm>
            <a:off x="2918216" y="5914311"/>
            <a:ext cx="5434213" cy="387126"/>
          </a:xfrm>
          <a:prstGeom prst="rect">
            <a:avLst/>
          </a:prstGeom>
          <a:noFill/>
          <a:ln w="57150" cap="flat">
            <a:solidFill>
              <a:srgbClr val="00B05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6" name="Rectangle 5"/>
          <p:cNvSpPr/>
          <p:nvPr/>
        </p:nvSpPr>
        <p:spPr>
          <a:xfrm>
            <a:off x="2402377" y="3159713"/>
            <a:ext cx="1423258" cy="387126"/>
          </a:xfrm>
          <a:prstGeom prst="rect">
            <a:avLst/>
          </a:prstGeom>
          <a:noFill/>
          <a:ln w="57150" cap="flat">
            <a:solidFill>
              <a:srgbClr val="00B05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7" name="Rectangle 6"/>
          <p:cNvSpPr/>
          <p:nvPr/>
        </p:nvSpPr>
        <p:spPr>
          <a:xfrm>
            <a:off x="5440755" y="3583798"/>
            <a:ext cx="851491" cy="387126"/>
          </a:xfrm>
          <a:prstGeom prst="rect">
            <a:avLst/>
          </a:prstGeom>
          <a:noFill/>
          <a:ln w="57150" cap="flat">
            <a:solidFill>
              <a:srgbClr val="00B05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8" name="Rectangle 7"/>
          <p:cNvSpPr/>
          <p:nvPr/>
        </p:nvSpPr>
        <p:spPr>
          <a:xfrm>
            <a:off x="7220274" y="4347567"/>
            <a:ext cx="1132156" cy="387126"/>
          </a:xfrm>
          <a:prstGeom prst="rect">
            <a:avLst/>
          </a:prstGeom>
          <a:noFill/>
          <a:ln w="57150" cap="flat">
            <a:solidFill>
              <a:srgbClr val="00B05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9" name="Rectangle 8"/>
          <p:cNvSpPr/>
          <p:nvPr/>
        </p:nvSpPr>
        <p:spPr>
          <a:xfrm>
            <a:off x="2252248" y="6358780"/>
            <a:ext cx="1255225" cy="384074"/>
          </a:xfrm>
          <a:prstGeom prst="rect">
            <a:avLst/>
          </a:prstGeom>
          <a:noFill/>
          <a:ln w="57150" cap="flat">
            <a:solidFill>
              <a:srgbClr val="7030A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10" name="Rectangle 9"/>
          <p:cNvSpPr/>
          <p:nvPr/>
        </p:nvSpPr>
        <p:spPr>
          <a:xfrm>
            <a:off x="4988506" y="6712503"/>
            <a:ext cx="2763422" cy="387126"/>
          </a:xfrm>
          <a:prstGeom prst="rect">
            <a:avLst/>
          </a:prstGeom>
          <a:noFill/>
          <a:ln w="57150" cap="flat">
            <a:solidFill>
              <a:srgbClr val="7030A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11" name="Rectangle 10"/>
          <p:cNvSpPr/>
          <p:nvPr/>
        </p:nvSpPr>
        <p:spPr>
          <a:xfrm>
            <a:off x="4408238" y="2852352"/>
            <a:ext cx="5104252" cy="387126"/>
          </a:xfrm>
          <a:prstGeom prst="rect">
            <a:avLst/>
          </a:prstGeom>
          <a:noFill/>
          <a:ln w="57150" cap="flat">
            <a:solidFill>
              <a:srgbClr val="7030A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13" name="Rectangle 12"/>
          <p:cNvSpPr/>
          <p:nvPr/>
        </p:nvSpPr>
        <p:spPr>
          <a:xfrm>
            <a:off x="7996679" y="3585917"/>
            <a:ext cx="1617339" cy="387126"/>
          </a:xfrm>
          <a:prstGeom prst="rect">
            <a:avLst/>
          </a:prstGeom>
          <a:noFill/>
          <a:ln w="57150" cap="flat">
            <a:solidFill>
              <a:srgbClr val="C0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14" name="Rectangle 13"/>
          <p:cNvSpPr/>
          <p:nvPr/>
        </p:nvSpPr>
        <p:spPr>
          <a:xfrm>
            <a:off x="750385" y="4998831"/>
            <a:ext cx="1406328" cy="387126"/>
          </a:xfrm>
          <a:prstGeom prst="rect">
            <a:avLst/>
          </a:prstGeom>
          <a:noFill/>
          <a:ln w="57150" cap="flat">
            <a:solidFill>
              <a:srgbClr val="C0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15" name="Rectangle 14">
            <a:extLst>
              <a:ext uri="{FF2B5EF4-FFF2-40B4-BE49-F238E27FC236}">
                <a16:creationId xmlns:a16="http://schemas.microsoft.com/office/drawing/2014/main" id="{C3BF7E86-21C5-43F8-9C74-D8753C597CD6}"/>
              </a:ext>
            </a:extLst>
          </p:cNvPr>
          <p:cNvSpPr/>
          <p:nvPr/>
        </p:nvSpPr>
        <p:spPr>
          <a:xfrm>
            <a:off x="4639429" y="6357039"/>
            <a:ext cx="1447472" cy="387126"/>
          </a:xfrm>
          <a:prstGeom prst="rect">
            <a:avLst/>
          </a:prstGeom>
          <a:noFill/>
          <a:ln w="57150" cap="flat">
            <a:solidFill>
              <a:srgbClr val="C0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spAutoFit/>
          </a:bodyPr>
          <a:lstStyle/>
          <a:p>
            <a:pPr defTabSz="451820"/>
            <a:endParaRPr lang="en-US" sz="2000">
              <a:solidFill>
                <a:srgbClr val="FFFFFF"/>
              </a:solidFill>
            </a:endParaRPr>
          </a:p>
        </p:txBody>
      </p:sp>
      <p:sp>
        <p:nvSpPr>
          <p:cNvPr id="4" name="Slide Number Placeholder 3">
            <a:extLst>
              <a:ext uri="{FF2B5EF4-FFF2-40B4-BE49-F238E27FC236}">
                <a16:creationId xmlns:a16="http://schemas.microsoft.com/office/drawing/2014/main" id="{EE7A876D-6544-4460-8B06-E57F91117D47}"/>
              </a:ext>
            </a:extLst>
          </p:cNvPr>
          <p:cNvSpPr>
            <a:spLocks noGrp="1"/>
          </p:cNvSpPr>
          <p:nvPr>
            <p:ph type="sldNum" sz="quarter" idx="12"/>
          </p:nvPr>
        </p:nvSpPr>
        <p:spPr/>
        <p:txBody>
          <a:bodyPr/>
          <a:lstStyle/>
          <a:p>
            <a:fld id="{86CB4B4D-7CA3-9044-876B-883B54F8677D}" type="slidenum">
              <a:rPr lang="en-US" smtClean="0"/>
              <a:pPr/>
              <a:t>8</a:t>
            </a:fld>
            <a:endParaRPr lang="en-US"/>
          </a:p>
        </p:txBody>
      </p:sp>
    </p:spTree>
    <p:extLst>
      <p:ext uri="{BB962C8B-B14F-4D97-AF65-F5344CB8AC3E}">
        <p14:creationId xmlns:p14="http://schemas.microsoft.com/office/powerpoint/2010/main" val="1066398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anim calcmode="lin" valueType="num">
                                      <p:cBhvr additive="base">
                                        <p:cTn id="7"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anim calcmode="lin" valueType="num">
                                      <p:cBhvr additive="base">
                                        <p:cTn id="11"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xEl>
                                              <p:pRg st="3" end="3"/>
                                            </p:txEl>
                                          </p:spTgt>
                                        </p:tgtEl>
                                        <p:attrNameLst>
                                          <p:attrName>style.visibility</p:attrName>
                                        </p:attrNameLst>
                                      </p:cBhvr>
                                      <p:to>
                                        <p:strVal val="visible"/>
                                      </p:to>
                                    </p:set>
                                    <p:anim calcmode="lin" valueType="num">
                                      <p:cBhvr additive="base">
                                        <p:cTn id="15"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1">
                                            <p:txEl>
                                              <p:pRg st="4" end="4"/>
                                            </p:txEl>
                                          </p:spTgt>
                                        </p:tgtEl>
                                        <p:attrNameLst>
                                          <p:attrName>style.visibility</p:attrName>
                                        </p:attrNameLst>
                                      </p:cBhvr>
                                      <p:to>
                                        <p:strVal val="visible"/>
                                      </p:to>
                                    </p:set>
                                    <p:anim calcmode="lin" valueType="num">
                                      <p:cBhvr additive="base">
                                        <p:cTn id="21"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
                                            <p:txEl>
                                              <p:pRg st="5" end="5"/>
                                            </p:txEl>
                                          </p:spTgt>
                                        </p:tgtEl>
                                        <p:attrNameLst>
                                          <p:attrName>style.visibility</p:attrName>
                                        </p:attrNameLst>
                                      </p:cBhvr>
                                      <p:to>
                                        <p:strVal val="visible"/>
                                      </p:to>
                                    </p:set>
                                    <p:anim calcmode="lin" valueType="num">
                                      <p:cBhvr additive="base">
                                        <p:cTn id="25"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1">
                                            <p:txEl>
                                              <p:pRg st="6" end="6"/>
                                            </p:txEl>
                                          </p:spTgt>
                                        </p:tgtEl>
                                        <p:attrNameLst>
                                          <p:attrName>style.visibility</p:attrName>
                                        </p:attrNameLst>
                                      </p:cBhvr>
                                      <p:to>
                                        <p:strVal val="visible"/>
                                      </p:to>
                                    </p:set>
                                    <p:anim calcmode="lin" valueType="num">
                                      <p:cBhvr additive="base">
                                        <p:cTn id="29"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3"/>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6"/>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7"/>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8"/>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9"/>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10"/>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11"/>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13"/>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14"/>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3" grpId="0" animBg="1"/>
      <p:bldP spid="13" grpId="1" animBg="1"/>
      <p:bldP spid="14" grpId="0" animBg="1"/>
      <p:bldP spid="14" grpId="1" animBg="1"/>
      <p:bldP spid="15" grpId="0" animBg="1"/>
      <p:bldP spid="1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Resurrection To Pentecost </a:t>
            </a:r>
          </a:p>
        </p:txBody>
      </p:sp>
      <p:sp>
        <p:nvSpPr>
          <p:cNvPr id="2" name="Text Placeholder 1"/>
          <p:cNvSpPr>
            <a:spLocks noGrp="1"/>
          </p:cNvSpPr>
          <p:nvPr>
            <p:ph type="body" sz="quarter" idx="10"/>
          </p:nvPr>
        </p:nvSpPr>
        <p:spPr/>
        <p:txBody>
          <a:bodyPr/>
          <a:lstStyle/>
          <a:p>
            <a:r>
              <a:rPr lang="en-US" dirty="0"/>
              <a:t>The Beginning of the Church Age</a:t>
            </a:r>
          </a:p>
        </p:txBody>
      </p:sp>
      <p:sp>
        <p:nvSpPr>
          <p:cNvPr id="21" name="Text Placeholder 20"/>
          <p:cNvSpPr>
            <a:spLocks noGrp="1"/>
          </p:cNvSpPr>
          <p:nvPr>
            <p:ph type="body" sz="quarter" idx="11"/>
          </p:nvPr>
        </p:nvSpPr>
        <p:spPr/>
        <p:txBody>
          <a:bodyPr/>
          <a:lstStyle/>
          <a:p>
            <a:r>
              <a:rPr lang="en-US" dirty="0"/>
              <a:t>Church Established – The Rest of the Story</a:t>
            </a:r>
          </a:p>
          <a:p>
            <a:pPr lvl="1"/>
            <a:r>
              <a:rPr lang="en-US" dirty="0"/>
              <a:t>Fulfillment Of The “Great Commission”</a:t>
            </a:r>
          </a:p>
          <a:p>
            <a:pPr lvl="2"/>
            <a:r>
              <a:rPr lang="en-US" dirty="0"/>
              <a:t>Acts 2:42-47, The Saved Were Added To The Church</a:t>
            </a:r>
          </a:p>
          <a:p>
            <a:pPr lvl="2"/>
            <a:r>
              <a:rPr lang="en-US" dirty="0"/>
              <a:t>Acts 3-28, Apostle Carry Out Jesus Ministry</a:t>
            </a:r>
          </a:p>
          <a:p>
            <a:pPr lvl="3"/>
            <a:r>
              <a:rPr lang="en-US" dirty="0"/>
              <a:t>Spread Of The Gospel </a:t>
            </a:r>
          </a:p>
          <a:p>
            <a:pPr lvl="3"/>
            <a:r>
              <a:rPr lang="en-US" dirty="0"/>
              <a:t>Establishment Of Churches From Jerusalem To Whole World</a:t>
            </a:r>
          </a:p>
          <a:p>
            <a:pPr lvl="2"/>
            <a:r>
              <a:rPr lang="en-US" dirty="0"/>
              <a:t>Romans – Revelation </a:t>
            </a:r>
          </a:p>
          <a:p>
            <a:pPr lvl="3"/>
            <a:r>
              <a:rPr lang="en-US" dirty="0"/>
              <a:t>The Remaining 22 Books Of The New Testament Define What A Christian And The Church Are To Be</a:t>
            </a:r>
          </a:p>
        </p:txBody>
      </p:sp>
      <p:sp>
        <p:nvSpPr>
          <p:cNvPr id="3" name="Slide Number Placeholder 2">
            <a:extLst>
              <a:ext uri="{FF2B5EF4-FFF2-40B4-BE49-F238E27FC236}">
                <a16:creationId xmlns:a16="http://schemas.microsoft.com/office/drawing/2014/main" id="{4443E095-081D-4451-BC62-6B64E6C1CCE1}"/>
              </a:ext>
            </a:extLst>
          </p:cNvPr>
          <p:cNvSpPr>
            <a:spLocks noGrp="1"/>
          </p:cNvSpPr>
          <p:nvPr>
            <p:ph type="sldNum" sz="quarter" idx="12"/>
          </p:nvPr>
        </p:nvSpPr>
        <p:spPr/>
        <p:txBody>
          <a:bodyPr/>
          <a:lstStyle/>
          <a:p>
            <a:fld id="{86CB4B4D-7CA3-9044-876B-883B54F8677D}" type="slidenum">
              <a:rPr lang="en-US" smtClean="0"/>
              <a:pPr/>
              <a:t>9</a:t>
            </a:fld>
            <a:endParaRPr lang="en-US"/>
          </a:p>
        </p:txBody>
      </p:sp>
    </p:spTree>
    <p:extLst>
      <p:ext uri="{BB962C8B-B14F-4D97-AF65-F5344CB8AC3E}">
        <p14:creationId xmlns:p14="http://schemas.microsoft.com/office/powerpoint/2010/main" val="26693929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anim calcmode="lin" valueType="num">
                                      <p:cBhvr additive="base">
                                        <p:cTn id="7"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anim calcmode="lin" valueType="num">
                                      <p:cBhvr additive="base">
                                        <p:cTn id="11"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1">
                                            <p:txEl>
                                              <p:pRg st="3" end="3"/>
                                            </p:txEl>
                                          </p:spTgt>
                                        </p:tgtEl>
                                        <p:attrNameLst>
                                          <p:attrName>style.visibility</p:attrName>
                                        </p:attrNameLst>
                                      </p:cBhvr>
                                      <p:to>
                                        <p:strVal val="visible"/>
                                      </p:to>
                                    </p:set>
                                    <p:anim calcmode="lin" valueType="num">
                                      <p:cBhvr additive="base">
                                        <p:cTn id="17"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xEl>
                                              <p:pRg st="4" end="4"/>
                                            </p:txEl>
                                          </p:spTgt>
                                        </p:tgtEl>
                                        <p:attrNameLst>
                                          <p:attrName>style.visibility</p:attrName>
                                        </p:attrNameLst>
                                      </p:cBhvr>
                                      <p:to>
                                        <p:strVal val="visible"/>
                                      </p:to>
                                    </p:set>
                                    <p:anim calcmode="lin" valueType="num">
                                      <p:cBhvr additive="base">
                                        <p:cTn id="21"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
                                            <p:txEl>
                                              <p:pRg st="5" end="5"/>
                                            </p:txEl>
                                          </p:spTgt>
                                        </p:tgtEl>
                                        <p:attrNameLst>
                                          <p:attrName>style.visibility</p:attrName>
                                        </p:attrNameLst>
                                      </p:cBhvr>
                                      <p:to>
                                        <p:strVal val="visible"/>
                                      </p:to>
                                    </p:set>
                                    <p:anim calcmode="lin" valueType="num">
                                      <p:cBhvr additive="base">
                                        <p:cTn id="25"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
                                            <p:txEl>
                                              <p:pRg st="7" end="7"/>
                                            </p:txEl>
                                          </p:spTgt>
                                        </p:tgtEl>
                                        <p:attrNameLst>
                                          <p:attrName>style.visibility</p:attrName>
                                        </p:attrNameLst>
                                      </p:cBhvr>
                                      <p:to>
                                        <p:strVal val="visible"/>
                                      </p:to>
                                    </p:set>
                                    <p:anim calcmode="lin" valueType="num">
                                      <p:cBhvr additive="base">
                                        <p:cTn id="31" dur="500" fill="hold"/>
                                        <p:tgtEl>
                                          <p:spTgt spid="21">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1">
                                            <p:txEl>
                                              <p:pRg st="6" end="6"/>
                                            </p:txEl>
                                          </p:spTgt>
                                        </p:tgtEl>
                                        <p:attrNameLst>
                                          <p:attrName>style.visibility</p:attrName>
                                        </p:attrNameLst>
                                      </p:cBhvr>
                                      <p:to>
                                        <p:strVal val="visible"/>
                                      </p:to>
                                    </p:set>
                                    <p:anim calcmode="lin" valueType="num">
                                      <p:cBhvr additive="base">
                                        <p:cTn id="35"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entagon 5"/>
          <p:cNvSpPr/>
          <p:nvPr/>
        </p:nvSpPr>
        <p:spPr>
          <a:xfrm flipH="1">
            <a:off x="-7969" y="2516218"/>
            <a:ext cx="4398140" cy="1147523"/>
          </a:xfrm>
          <a:prstGeom prst="homePlate">
            <a:avLst>
              <a:gd name="adj" fmla="val 79025"/>
            </a:avLst>
          </a:prstGeom>
          <a:blipFill rotWithShape="1">
            <a:blip r:embed="rId2"/>
            <a:srcRect/>
            <a:tile tx="0" ty="0" sx="100000" sy="100000" flip="none" algn="tl"/>
          </a:bli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Autofit/>
          </a:bodyPr>
          <a:lstStyle/>
          <a:p>
            <a:pPr defTabSz="451820"/>
            <a:r>
              <a:rPr lang="en-US" sz="2475" dirty="0">
                <a:solidFill>
                  <a:srgbClr val="FFFFFF"/>
                </a:solidFill>
              </a:rPr>
              <a:t>4-Gospels</a:t>
            </a:r>
          </a:p>
          <a:p>
            <a:pPr defTabSz="451820"/>
            <a:r>
              <a:rPr lang="en-US" sz="2475" dirty="0">
                <a:solidFill>
                  <a:srgbClr val="FFFFFF"/>
                </a:solidFill>
              </a:rPr>
              <a:t>(Teaching Jesus The Christ)</a:t>
            </a:r>
          </a:p>
        </p:txBody>
      </p:sp>
      <p:sp>
        <p:nvSpPr>
          <p:cNvPr id="7" name="Pentagon 6"/>
          <p:cNvSpPr/>
          <p:nvPr/>
        </p:nvSpPr>
        <p:spPr>
          <a:xfrm flipH="1">
            <a:off x="3158497" y="4228756"/>
            <a:ext cx="3741407" cy="1147523"/>
          </a:xfrm>
          <a:prstGeom prst="homePlate">
            <a:avLst>
              <a:gd name="adj" fmla="val 0"/>
            </a:avLst>
          </a:prstGeom>
          <a:blipFill rotWithShape="1">
            <a:blip r:embed="rId2"/>
            <a:srcRect/>
            <a:tile tx="0" ty="0" sx="100000" sy="100000" flip="none" algn="tl"/>
          </a:bli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Autofit/>
          </a:bodyPr>
          <a:lstStyle/>
          <a:p>
            <a:pPr defTabSz="451820"/>
            <a:r>
              <a:rPr lang="en-US" sz="2475" dirty="0">
                <a:solidFill>
                  <a:srgbClr val="FFFFFF"/>
                </a:solidFill>
              </a:rPr>
              <a:t>Acts</a:t>
            </a:r>
          </a:p>
          <a:p>
            <a:pPr defTabSz="451820"/>
            <a:r>
              <a:rPr lang="en-US" sz="2475" dirty="0">
                <a:solidFill>
                  <a:srgbClr val="FFFFFF"/>
                </a:solidFill>
              </a:rPr>
              <a:t>(Book of Conversions)</a:t>
            </a:r>
          </a:p>
        </p:txBody>
      </p:sp>
      <p:sp>
        <p:nvSpPr>
          <p:cNvPr id="8" name="Pentagon 7"/>
          <p:cNvSpPr/>
          <p:nvPr/>
        </p:nvSpPr>
        <p:spPr>
          <a:xfrm>
            <a:off x="5431002" y="5879711"/>
            <a:ext cx="4681836" cy="1147523"/>
          </a:xfrm>
          <a:prstGeom prst="homePlate">
            <a:avLst>
              <a:gd name="adj" fmla="val 79025"/>
            </a:avLst>
          </a:prstGeom>
          <a:blipFill rotWithShape="1">
            <a:blip r:embed="rId2"/>
            <a:srcRect/>
            <a:tile tx="0" ty="0" sx="100000" sy="100000" flip="none" algn="tl"/>
          </a:bli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291" tIns="39291" rIns="39291" bIns="39291" numCol="1" spcCol="38100" rtlCol="0" anchor="ctr">
            <a:noAutofit/>
          </a:bodyPr>
          <a:lstStyle/>
          <a:p>
            <a:pPr defTabSz="451820"/>
            <a:r>
              <a:rPr lang="en-US" sz="2475" dirty="0">
                <a:solidFill>
                  <a:srgbClr val="FFFFFF"/>
                </a:solidFill>
              </a:rPr>
              <a:t>Epistles </a:t>
            </a:r>
          </a:p>
          <a:p>
            <a:pPr defTabSz="451820"/>
            <a:r>
              <a:rPr lang="en-US" sz="2475" dirty="0">
                <a:solidFill>
                  <a:srgbClr val="FFFFFF"/>
                </a:solidFill>
              </a:rPr>
              <a:t>(To Christians and Churches)</a:t>
            </a:r>
          </a:p>
        </p:txBody>
      </p:sp>
      <p:sp>
        <p:nvSpPr>
          <p:cNvPr id="10" name="Title 11"/>
          <p:cNvSpPr txBox="1">
            <a:spLocks/>
          </p:cNvSpPr>
          <p:nvPr/>
        </p:nvSpPr>
        <p:spPr>
          <a:xfrm>
            <a:off x="231407" y="345420"/>
            <a:ext cx="9567267" cy="795726"/>
          </a:xfrm>
          <a:prstGeom prst="rect">
            <a:avLst/>
          </a:prstGeom>
        </p:spPr>
        <p:txBody>
          <a:bodyPr/>
          <a:lstStyle>
            <a:lvl1pPr marL="0" marR="0" indent="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1pPr>
            <a:lvl2pPr marL="0" marR="0" indent="22860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2pPr>
            <a:lvl3pPr marL="0" marR="0" indent="45720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3pPr>
            <a:lvl4pPr marL="0" marR="0" indent="68580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4pPr>
            <a:lvl5pPr marL="0" marR="0" indent="91440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5pPr>
            <a:lvl6pPr marL="0" marR="0" indent="114300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6pPr>
            <a:lvl7pPr marL="0" marR="0" indent="137160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7pPr>
            <a:lvl8pPr marL="0" marR="0" indent="160020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8pPr>
            <a:lvl9pPr marL="0" marR="0" indent="1828800" algn="l" defTabSz="584200" rtl="0" latinLnBrk="0">
              <a:lnSpc>
                <a:spcPct val="100000"/>
              </a:lnSpc>
              <a:spcBef>
                <a:spcPts val="0"/>
              </a:spcBef>
              <a:spcAft>
                <a:spcPts val="0"/>
              </a:spcAft>
              <a:buClrTx/>
              <a:buSzTx/>
              <a:buFontTx/>
              <a:buNone/>
              <a:tabLst/>
              <a:defRPr sz="6400" b="0" i="0" u="none" strike="noStrike" cap="none" spc="-128" baseline="0">
                <a:ln>
                  <a:noFill/>
                </a:ln>
                <a:solidFill>
                  <a:schemeClr val="accent1">
                    <a:hueOff val="54750"/>
                    <a:satOff val="-1697"/>
                    <a:lumOff val="-18038"/>
                  </a:schemeClr>
                </a:solidFill>
                <a:uFillTx/>
                <a:latin typeface="+mn-lt"/>
                <a:ea typeface="+mn-ea"/>
                <a:cs typeface="+mn-cs"/>
                <a:sym typeface="Didot"/>
              </a:defRPr>
            </a:lvl9pPr>
          </a:lstStyle>
          <a:p>
            <a:pPr algn="ctr" hangingPunct="1"/>
            <a:r>
              <a:rPr lang="en-US" sz="4950" dirty="0"/>
              <a:t>The New Age</a:t>
            </a:r>
          </a:p>
          <a:p>
            <a:pPr algn="ctr" hangingPunct="1"/>
            <a:r>
              <a:rPr lang="en-US" sz="4950" dirty="0"/>
              <a:t>The Church Age</a:t>
            </a:r>
          </a:p>
        </p:txBody>
      </p:sp>
      <p:sp>
        <p:nvSpPr>
          <p:cNvPr id="2" name="Slide Number Placeholder 1">
            <a:extLst>
              <a:ext uri="{FF2B5EF4-FFF2-40B4-BE49-F238E27FC236}">
                <a16:creationId xmlns:a16="http://schemas.microsoft.com/office/drawing/2014/main" id="{66BF9F60-EA64-4212-AEBA-D6D549115B0F}"/>
              </a:ext>
            </a:extLst>
          </p:cNvPr>
          <p:cNvSpPr>
            <a:spLocks noGrp="1"/>
          </p:cNvSpPr>
          <p:nvPr>
            <p:ph type="sldNum" sz="quarter" idx="10"/>
          </p:nvPr>
        </p:nvSpPr>
        <p:spPr/>
        <p:txBody>
          <a:bodyPr/>
          <a:lstStyle/>
          <a:p>
            <a:fld id="{86CB4B4D-7CA3-9044-876B-883B54F8677D}" type="slidenum">
              <a:rPr lang="en-US" smtClean="0"/>
              <a:t>10</a:t>
            </a:fld>
            <a:endParaRPr lang="en-US"/>
          </a:p>
        </p:txBody>
      </p:sp>
    </p:spTree>
    <p:extLst>
      <p:ext uri="{BB962C8B-B14F-4D97-AF65-F5344CB8AC3E}">
        <p14:creationId xmlns:p14="http://schemas.microsoft.com/office/powerpoint/2010/main" val="16531729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CHRIST’s CHURCH</a:t>
            </a:r>
          </a:p>
        </p:txBody>
      </p:sp>
      <p:sp>
        <p:nvSpPr>
          <p:cNvPr id="2" name="Text Placeholder 1"/>
          <p:cNvSpPr>
            <a:spLocks noGrp="1"/>
          </p:cNvSpPr>
          <p:nvPr>
            <p:ph type="body" sz="quarter" idx="10"/>
          </p:nvPr>
        </p:nvSpPr>
        <p:spPr/>
        <p:txBody>
          <a:bodyPr/>
          <a:lstStyle/>
          <a:p>
            <a:r>
              <a:rPr lang="en-US" dirty="0"/>
              <a:t>The Gospel of Jesus Christ</a:t>
            </a:r>
          </a:p>
        </p:txBody>
      </p:sp>
      <p:sp>
        <p:nvSpPr>
          <p:cNvPr id="21" name="Text Placeholder 20"/>
          <p:cNvSpPr>
            <a:spLocks noGrp="1"/>
          </p:cNvSpPr>
          <p:nvPr>
            <p:ph type="body" sz="quarter" idx="11"/>
          </p:nvPr>
        </p:nvSpPr>
        <p:spPr/>
        <p:txBody>
          <a:bodyPr>
            <a:normAutofit fontScale="92500" lnSpcReduction="10000"/>
          </a:bodyPr>
          <a:lstStyle/>
          <a:p>
            <a:r>
              <a:rPr lang="en-US" dirty="0"/>
              <a:t>Salvation For All People</a:t>
            </a:r>
          </a:p>
          <a:p>
            <a:pPr lvl="1"/>
            <a:r>
              <a:rPr lang="en-US" dirty="0"/>
              <a:t>Jesus Said:</a:t>
            </a:r>
          </a:p>
          <a:p>
            <a:pPr lvl="2"/>
            <a:r>
              <a:rPr lang="en-US" dirty="0"/>
              <a:t>Lk 24:47, And that repentance and remission of sins should be preached in his name among all nations</a:t>
            </a:r>
          </a:p>
          <a:p>
            <a:pPr lvl="2"/>
            <a:r>
              <a:rPr lang="en-US" dirty="0"/>
              <a:t>Mt 28:19, Go ye therefore, and teach all nations, baptizing them </a:t>
            </a:r>
          </a:p>
          <a:p>
            <a:pPr lvl="2"/>
            <a:r>
              <a:rPr lang="en-US" dirty="0"/>
              <a:t>Mk 16:15-16, Go ye into all the world, and preach the gospel to every creature. He that believeth and is baptized shall be saved</a:t>
            </a:r>
          </a:p>
          <a:p>
            <a:pPr lvl="1"/>
            <a:r>
              <a:rPr lang="en-US" dirty="0"/>
              <a:t>Peter (Apostles) Preached: </a:t>
            </a:r>
          </a:p>
          <a:p>
            <a:pPr lvl="2"/>
            <a:r>
              <a:rPr lang="en-US" dirty="0"/>
              <a:t>Acts 2:38, Repent, and be baptized every one of you in the name of Jesus Christ for the remission of sins</a:t>
            </a:r>
          </a:p>
        </p:txBody>
      </p:sp>
      <p:sp>
        <p:nvSpPr>
          <p:cNvPr id="3" name="Slide Number Placeholder 2">
            <a:extLst>
              <a:ext uri="{FF2B5EF4-FFF2-40B4-BE49-F238E27FC236}">
                <a16:creationId xmlns:a16="http://schemas.microsoft.com/office/drawing/2014/main" id="{7C44FEF3-5CD1-4734-8F9E-52139BEFA6AA}"/>
              </a:ext>
            </a:extLst>
          </p:cNvPr>
          <p:cNvSpPr>
            <a:spLocks noGrp="1"/>
          </p:cNvSpPr>
          <p:nvPr>
            <p:ph type="sldNum" sz="quarter" idx="12"/>
          </p:nvPr>
        </p:nvSpPr>
        <p:spPr/>
        <p:txBody>
          <a:bodyPr/>
          <a:lstStyle/>
          <a:p>
            <a:fld id="{86CB4B4D-7CA3-9044-876B-883B54F8677D}" type="slidenum">
              <a:rPr lang="en-US" smtClean="0"/>
              <a:pPr/>
              <a:t>11</a:t>
            </a:fld>
            <a:endParaRPr lang="en-US"/>
          </a:p>
        </p:txBody>
      </p:sp>
    </p:spTree>
    <p:extLst>
      <p:ext uri="{BB962C8B-B14F-4D97-AF65-F5344CB8AC3E}">
        <p14:creationId xmlns:p14="http://schemas.microsoft.com/office/powerpoint/2010/main" val="2702899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anim calcmode="lin" valueType="num">
                                      <p:cBhvr additive="base">
                                        <p:cTn id="7"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anim calcmode="lin" valueType="num">
                                      <p:cBhvr additive="base">
                                        <p:cTn id="11"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xEl>
                                              <p:pRg st="3" end="3"/>
                                            </p:txEl>
                                          </p:spTgt>
                                        </p:tgtEl>
                                        <p:attrNameLst>
                                          <p:attrName>style.visibility</p:attrName>
                                        </p:attrNameLst>
                                      </p:cBhvr>
                                      <p:to>
                                        <p:strVal val="visible"/>
                                      </p:to>
                                    </p:set>
                                    <p:anim calcmode="lin" valueType="num">
                                      <p:cBhvr additive="base">
                                        <p:cTn id="15"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1">
                                            <p:txEl>
                                              <p:pRg st="4" end="4"/>
                                            </p:txEl>
                                          </p:spTgt>
                                        </p:tgtEl>
                                        <p:attrNameLst>
                                          <p:attrName>style.visibility</p:attrName>
                                        </p:attrNameLst>
                                      </p:cBhvr>
                                      <p:to>
                                        <p:strVal val="visible"/>
                                      </p:to>
                                    </p:set>
                                    <p:anim calcmode="lin" valueType="num">
                                      <p:cBhvr additive="base">
                                        <p:cTn id="19"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xEl>
                                              <p:pRg st="5" end="5"/>
                                            </p:txEl>
                                          </p:spTgt>
                                        </p:tgtEl>
                                        <p:attrNameLst>
                                          <p:attrName>style.visibility</p:attrName>
                                        </p:attrNameLst>
                                      </p:cBhvr>
                                      <p:to>
                                        <p:strVal val="visible"/>
                                      </p:to>
                                    </p:set>
                                    <p:anim calcmode="lin" valueType="num">
                                      <p:cBhvr additive="base">
                                        <p:cTn id="25"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1">
                                            <p:txEl>
                                              <p:pRg st="6" end="6"/>
                                            </p:txEl>
                                          </p:spTgt>
                                        </p:tgtEl>
                                        <p:attrNameLst>
                                          <p:attrName>style.visibility</p:attrName>
                                        </p:attrNameLst>
                                      </p:cBhvr>
                                      <p:to>
                                        <p:strVal val="visible"/>
                                      </p:to>
                                    </p:set>
                                    <p:anim calcmode="lin" valueType="num">
                                      <p:cBhvr additive="base">
                                        <p:cTn id="29"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Editorial">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ditorial">
  <a:themeElements>
    <a:clrScheme name="Editorial">
      <a:dk1>
        <a:srgbClr val="000000"/>
      </a:dk1>
      <a:lt1>
        <a:srgbClr val="FFFFFF"/>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1124</TotalTime>
  <Words>870</Words>
  <Application>Microsoft Office PowerPoint</Application>
  <PresentationFormat>Custom</PresentationFormat>
  <Paragraphs>106</Paragraphs>
  <Slides>11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Calibri</vt:lpstr>
      <vt:lpstr>Courier New</vt:lpstr>
      <vt:lpstr>Didot</vt:lpstr>
      <vt:lpstr>Helvetica</vt:lpstr>
      <vt:lpstr>Helvetica Neue</vt:lpstr>
      <vt:lpstr>Palatino</vt:lpstr>
      <vt:lpstr>Wingdings</vt:lpstr>
      <vt:lpstr>Zapf Dingbats</vt:lpstr>
      <vt:lpstr>Editorial</vt:lpstr>
      <vt:lpstr>The Beginning of the Church Age</vt:lpstr>
      <vt:lpstr>CHRIST’s CHURCH</vt:lpstr>
      <vt:lpstr>CHRIST’s CHURCH</vt:lpstr>
      <vt:lpstr>CHRIST’s CHURCH</vt:lpstr>
      <vt:lpstr>CHRIST’s CHURCH</vt:lpstr>
      <vt:lpstr>CHRIST’s CHURCH</vt:lpstr>
      <vt:lpstr>Resurrection To Pentecost </vt:lpstr>
      <vt:lpstr>Resurrection To Pentecost </vt:lpstr>
      <vt:lpstr>Resurrection To Pentecost </vt:lpstr>
      <vt:lpstr>PowerPoint Presentation</vt:lpstr>
      <vt:lpstr>CHRIST’s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rdward</dc:creator>
  <cp:lastModifiedBy>Ross Ward</cp:lastModifiedBy>
  <cp:revision>337</cp:revision>
  <dcterms:modified xsi:type="dcterms:W3CDTF">2022-02-28T12:41:24Z</dcterms:modified>
</cp:coreProperties>
</file>