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2" r:id="rId2"/>
    <p:sldId id="277" r:id="rId3"/>
    <p:sldId id="278" r:id="rId4"/>
    <p:sldId id="279" r:id="rId5"/>
    <p:sldId id="284" r:id="rId6"/>
    <p:sldId id="292" r:id="rId7"/>
    <p:sldId id="291" r:id="rId8"/>
    <p:sldId id="289" r:id="rId9"/>
    <p:sldId id="286" r:id="rId10"/>
    <p:sldId id="287" r:id="rId11"/>
    <p:sldId id="290" r:id="rId12"/>
  </p:sldIdLst>
  <p:sldSz cx="10058400" cy="7772400"/>
  <p:notesSz cx="7102475" cy="9388475"/>
  <p:defaultTextStyle>
    <a:defPPr marL="0" marR="0" indent="0" algn="l" defTabSz="716341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1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179085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358170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537256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716341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895426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074511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253597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432682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543" autoAdjust="0"/>
  </p:normalViewPr>
  <p:slideViewPr>
    <p:cSldViewPr snapToGrid="0">
      <p:cViewPr varScale="1">
        <p:scale>
          <a:sx n="67" d="100"/>
          <a:sy n="67" d="100"/>
        </p:scale>
        <p:origin x="17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273175" y="704850"/>
            <a:ext cx="4556125" cy="3519488"/>
          </a:xfrm>
          <a:prstGeom prst="rect">
            <a:avLst/>
          </a:prstGeom>
        </p:spPr>
        <p:txBody>
          <a:bodyPr lIns="94229" tIns="47114" rIns="94229" bIns="47114"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46997" y="4459526"/>
            <a:ext cx="5208482" cy="4224814"/>
          </a:xfrm>
          <a:prstGeom prst="rect">
            <a:avLst/>
          </a:prstGeom>
        </p:spPr>
        <p:txBody>
          <a:bodyPr lIns="94229" tIns="47114" rIns="94229" bIns="4711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90569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1pPr>
    <a:lvl2pPr indent="179085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2pPr>
    <a:lvl3pPr indent="358170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3pPr>
    <a:lvl4pPr indent="537256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4pPr>
    <a:lvl5pPr indent="716341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5pPr>
    <a:lvl6pPr indent="895426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6pPr>
    <a:lvl7pPr indent="1074511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7pPr>
    <a:lvl8pPr indent="1253597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8pPr>
    <a:lvl9pPr indent="1432682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73175" y="704850"/>
            <a:ext cx="4556125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900" dirty="0">
                <a:solidFill>
                  <a:srgbClr val="218282"/>
                </a:solidFill>
                <a:latin typeface="Calibri" panose="020F0502020204030204" pitchFamily="34" charset="0"/>
              </a:rPr>
              <a:t>Jn 3:5,</a:t>
            </a:r>
            <a:r>
              <a:rPr lang="en-US" sz="1900" dirty="0">
                <a:solidFill>
                  <a:srgbClr val="292F33"/>
                </a:solidFill>
                <a:latin typeface="Calibri" panose="020F0502020204030204" pitchFamily="34" charset="0"/>
              </a:rPr>
              <a:t> Jesus answered, </a:t>
            </a:r>
            <a:r>
              <a:rPr lang="en-US" sz="1900" dirty="0">
                <a:solidFill>
                  <a:srgbClr val="DA3737"/>
                </a:solidFill>
                <a:latin typeface="Calibri" panose="020F0502020204030204" pitchFamily="34" charset="0"/>
              </a:rPr>
              <a:t>Verily, verily, I say unto thee, Except a man be born of water and</a:t>
            </a:r>
            <a:r>
              <a:rPr lang="en-US" sz="1900" dirty="0">
                <a:solidFill>
                  <a:srgbClr val="292F33"/>
                </a:solidFill>
                <a:latin typeface="Calibri" panose="020F0502020204030204" pitchFamily="34" charset="0"/>
              </a:rPr>
              <a:t> </a:t>
            </a:r>
            <a:r>
              <a:rPr lang="en-US" sz="1900" i="1" dirty="0">
                <a:solidFill>
                  <a:srgbClr val="757575"/>
                </a:solidFill>
                <a:latin typeface="Calibri" panose="020F0502020204030204" pitchFamily="34" charset="0"/>
              </a:rPr>
              <a:t>of</a:t>
            </a:r>
            <a:r>
              <a:rPr lang="en-US" sz="1900" dirty="0">
                <a:solidFill>
                  <a:srgbClr val="292F33"/>
                </a:solidFill>
                <a:latin typeface="Calibri" panose="020F0502020204030204" pitchFamily="34" charset="0"/>
              </a:rPr>
              <a:t> </a:t>
            </a:r>
            <a:r>
              <a:rPr lang="en-US" sz="1900" dirty="0">
                <a:solidFill>
                  <a:srgbClr val="DA3737"/>
                </a:solidFill>
                <a:latin typeface="Calibri" panose="020F0502020204030204" pitchFamily="34" charset="0"/>
              </a:rPr>
              <a:t>the Spirit, he cannot enter into the kingdom of God.</a:t>
            </a:r>
            <a:r>
              <a:rPr lang="en-US" sz="1900" dirty="0">
                <a:solidFill>
                  <a:srgbClr val="292F33"/>
                </a:solidFill>
                <a:latin typeface="Calibri" panose="020F0502020204030204" pitchFamily="34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092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73175" y="704850"/>
            <a:ext cx="4556125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900" dirty="0">
                <a:solidFill>
                  <a:srgbClr val="218282"/>
                </a:solidFill>
                <a:latin typeface="Calibri" panose="020F0502020204030204" pitchFamily="34" charset="0"/>
              </a:rPr>
              <a:t>Jn 3:5,</a:t>
            </a:r>
            <a:r>
              <a:rPr lang="en-US" sz="1900" dirty="0">
                <a:solidFill>
                  <a:srgbClr val="292F33"/>
                </a:solidFill>
                <a:latin typeface="Calibri" panose="020F0502020204030204" pitchFamily="34" charset="0"/>
              </a:rPr>
              <a:t> Jesus answered, </a:t>
            </a:r>
            <a:r>
              <a:rPr lang="en-US" sz="1900" dirty="0">
                <a:solidFill>
                  <a:srgbClr val="DA3737"/>
                </a:solidFill>
                <a:latin typeface="Calibri" panose="020F0502020204030204" pitchFamily="34" charset="0"/>
              </a:rPr>
              <a:t>Verily, verily, I say unto thee, Except a man be born of water and</a:t>
            </a:r>
            <a:r>
              <a:rPr lang="en-US" sz="1900" dirty="0">
                <a:solidFill>
                  <a:srgbClr val="292F33"/>
                </a:solidFill>
                <a:latin typeface="Calibri" panose="020F0502020204030204" pitchFamily="34" charset="0"/>
              </a:rPr>
              <a:t> </a:t>
            </a:r>
            <a:r>
              <a:rPr lang="en-US" sz="1900" i="1" dirty="0">
                <a:solidFill>
                  <a:srgbClr val="757575"/>
                </a:solidFill>
                <a:latin typeface="Calibri" panose="020F0502020204030204" pitchFamily="34" charset="0"/>
              </a:rPr>
              <a:t>of</a:t>
            </a:r>
            <a:r>
              <a:rPr lang="en-US" sz="1900" dirty="0">
                <a:solidFill>
                  <a:srgbClr val="292F33"/>
                </a:solidFill>
                <a:latin typeface="Calibri" panose="020F0502020204030204" pitchFamily="34" charset="0"/>
              </a:rPr>
              <a:t> </a:t>
            </a:r>
            <a:r>
              <a:rPr lang="en-US" sz="1900" dirty="0">
                <a:solidFill>
                  <a:srgbClr val="DA3737"/>
                </a:solidFill>
                <a:latin typeface="Calibri" panose="020F0502020204030204" pitchFamily="34" charset="0"/>
              </a:rPr>
              <a:t>the Spirit, he cannot enter into the kingdom of God.</a:t>
            </a:r>
            <a:r>
              <a:rPr lang="en-US" sz="1900" dirty="0">
                <a:solidFill>
                  <a:srgbClr val="292F33"/>
                </a:solidFill>
                <a:latin typeface="Calibri" panose="020F0502020204030204" pitchFamily="34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94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sted-image.pdf" descr="pasted-image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1" r="1481"/>
          <a:stretch>
            <a:fillRect/>
          </a:stretch>
        </p:blipFill>
        <p:spPr>
          <a:xfrm>
            <a:off x="0" y="-28025"/>
            <a:ext cx="10058400" cy="777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</p:pic>
      <p:sp>
        <p:nvSpPr>
          <p:cNvPr id="13" name="Line"/>
          <p:cNvSpPr/>
          <p:nvPr/>
        </p:nvSpPr>
        <p:spPr>
          <a:xfrm>
            <a:off x="314325" y="6871693"/>
            <a:ext cx="9429751" cy="101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14" name="Line"/>
          <p:cNvSpPr/>
          <p:nvPr/>
        </p:nvSpPr>
        <p:spPr>
          <a:xfrm>
            <a:off x="314325" y="6912174"/>
            <a:ext cx="9429751" cy="101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401974" y="667941"/>
            <a:ext cx="9508331" cy="1679972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247171" y="2671471"/>
            <a:ext cx="6448619" cy="2405661"/>
          </a:xfrm>
        </p:spPr>
        <p:txBody>
          <a:bodyPr>
            <a:normAutofit/>
          </a:bodyPr>
          <a:lstStyle>
            <a:lvl1pPr marL="0" indent="0" algn="ctr">
              <a:buNone/>
              <a:defRPr sz="3712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00412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"/>
          <p:cNvSpPr/>
          <p:nvPr userDrawn="1"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6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 sz="4800" cap="all" baseline="0"/>
            </a:lvl1pPr>
          </a:lstStyle>
          <a:p>
            <a:r>
              <a:rPr lang="en-US" dirty="0"/>
              <a:t>TITLE TEXT</a:t>
            </a:r>
          </a:p>
        </p:txBody>
      </p:sp>
      <p:pic>
        <p:nvPicPr>
          <p:cNvPr id="7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8" name="Rounded Rectangle 7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417086" y="2298337"/>
            <a:ext cx="9236514" cy="525920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rgbClr val="5C86B9"/>
                </a:solidFill>
              </a:defRPr>
            </a:lvl1pPr>
            <a:lvl2pPr marL="353598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3200">
                <a:solidFill>
                  <a:srgbClr val="5C86B9"/>
                </a:solidFill>
              </a:defRPr>
            </a:lvl2pPr>
            <a:lvl3pPr marL="707197" indent="-356054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rgbClr val="5C86B9"/>
                </a:solidFill>
              </a:defRPr>
            </a:lvl3pPr>
            <a:lvl4pPr marL="969940" indent="-265199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rgbClr val="5C86B9"/>
                </a:solidFill>
              </a:defRPr>
            </a:lvl4pPr>
            <a:lvl5pPr marL="1278112" indent="-315538">
              <a:spcBef>
                <a:spcPts val="773"/>
              </a:spcBef>
              <a:buClrTx/>
              <a:buSzTx/>
              <a:buFont typeface="Courier New" panose="02070309020205020404" pitchFamily="49" charset="0"/>
              <a:buChar char="o"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811DE4-C6B5-4775-A9B2-BA01F75B3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59" y="7238921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165304" y="2298337"/>
            <a:ext cx="4773615" cy="5259201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22603" y="2298337"/>
            <a:ext cx="4773615" cy="5259201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79532921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165304" y="2863067"/>
            <a:ext cx="4773615" cy="4909333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22603" y="2863067"/>
            <a:ext cx="4773615" cy="4909332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36007" y="2232549"/>
            <a:ext cx="4769277" cy="532438"/>
          </a:xfrm>
        </p:spPr>
        <p:txBody>
          <a:bodyPr>
            <a:normAutofit/>
          </a:bodyPr>
          <a:lstStyle>
            <a:lvl1pPr marL="0" indent="0" algn="ctr">
              <a:buNone/>
              <a:defRPr sz="3403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140649" y="2232549"/>
            <a:ext cx="4769277" cy="532438"/>
          </a:xfrm>
        </p:spPr>
        <p:txBody>
          <a:bodyPr>
            <a:normAutofit/>
          </a:bodyPr>
          <a:lstStyle>
            <a:lvl1pPr marL="0" indent="0" algn="ctr">
              <a:buNone/>
              <a:defRPr sz="3403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</p:spTree>
    <p:extLst>
      <p:ext uri="{BB962C8B-B14F-4D97-AF65-F5344CB8AC3E}">
        <p14:creationId xmlns:p14="http://schemas.microsoft.com/office/powerpoint/2010/main" val="12839182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275035" y="1205096"/>
            <a:ext cx="9508331" cy="621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518716" y="7342549"/>
            <a:ext cx="283732" cy="29296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237"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4" r:id="rId3"/>
    <p:sldLayoutId id="2147483656" r:id="rId4"/>
    <p:sldLayoutId id="2147483657" r:id="rId5"/>
  </p:sldLayoutIdLst>
  <p:transition spd="med"/>
  <p:hf hdr="0" ftr="0" dt="0"/>
  <p:txStyles>
    <p:titleStyle>
      <a:lvl1pPr marL="0" marR="0" indent="0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1pPr>
      <a:lvl2pPr marL="0" marR="0" indent="176799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2pPr>
      <a:lvl3pPr marL="0" marR="0" indent="353598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3pPr>
      <a:lvl4pPr marL="0" marR="0" indent="530398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4pPr>
      <a:lvl5pPr marL="0" marR="0" indent="707197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5pPr>
      <a:lvl6pPr marL="0" marR="0" indent="883996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6pPr>
      <a:lvl7pPr marL="0" marR="0" indent="1060795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7pPr>
      <a:lvl8pPr marL="0" marR="0" indent="1237595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8pPr>
      <a:lvl9pPr marL="0" marR="0" indent="1414394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9pPr>
    </p:titleStyle>
    <p:bodyStyle>
      <a:lvl1pPr marL="392887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1pPr>
      <a:lvl2pPr marL="785774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2pPr>
      <a:lvl3pPr marL="1178662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3pPr>
      <a:lvl4pPr marL="1571549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4pPr>
      <a:lvl5pPr marL="1964436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5pPr>
      <a:lvl6pPr marL="2357323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6pPr>
      <a:lvl7pPr marL="2750210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7pPr>
      <a:lvl8pPr marL="3143098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8pPr>
      <a:lvl9pPr marL="3535985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176799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353598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530398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707197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883996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060795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237595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414394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1502" y="762595"/>
            <a:ext cx="9508331" cy="1630561"/>
          </a:xfrm>
        </p:spPr>
        <p:txBody>
          <a:bodyPr/>
          <a:lstStyle/>
          <a:p>
            <a:r>
              <a:rPr lang="es-ES" dirty="0"/>
              <a:t>El Comienzo De La Era De La Iglesia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246933" y="2707481"/>
            <a:ext cx="6448574" cy="2334109"/>
          </a:xfrm>
        </p:spPr>
        <p:txBody>
          <a:bodyPr>
            <a:normAutofit/>
          </a:bodyPr>
          <a:lstStyle/>
          <a:p>
            <a:r>
              <a:rPr lang="es-ES" dirty="0"/>
              <a:t>Resurrección A Pentecostés</a:t>
            </a:r>
          </a:p>
          <a:p>
            <a:r>
              <a:rPr lang="es-ES" dirty="0"/>
              <a:t>Jesús, Sus Apóstoles Y La Iglesia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965839" y="5191126"/>
            <a:ext cx="3010761" cy="806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64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Lk 24:44-53</a:t>
            </a:r>
            <a:endParaRPr lang="en-US" sz="4176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1857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IGLESIA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Resurrección</a:t>
            </a:r>
            <a:r>
              <a:rPr lang="en-US" dirty="0"/>
              <a:t> A </a:t>
            </a:r>
            <a:r>
              <a:rPr lang="en-US" dirty="0" err="1"/>
              <a:t>Pentecostés</a:t>
            </a:r>
            <a:r>
              <a:rPr lang="en-US" dirty="0"/>
              <a:t>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Lucas:</a:t>
            </a:r>
          </a:p>
          <a:p>
            <a:pPr lvl="1"/>
            <a:r>
              <a:rPr lang="en-US" dirty="0"/>
              <a:t>Col 4:14, El </a:t>
            </a:r>
            <a:r>
              <a:rPr lang="en-US" dirty="0" err="1"/>
              <a:t>Médico</a:t>
            </a:r>
            <a:endParaRPr lang="en-US" dirty="0"/>
          </a:p>
          <a:p>
            <a:pPr lvl="1"/>
            <a:r>
              <a:rPr lang="es-ES" dirty="0"/>
              <a:t>Detalles de los acontecimientos que conducen a la era de la Iglesia</a:t>
            </a:r>
          </a:p>
          <a:p>
            <a:pPr lvl="2"/>
            <a:r>
              <a:rPr lang="es-ES" dirty="0"/>
              <a:t>Evangelio de Lucas – Ministerio de Jesús</a:t>
            </a:r>
          </a:p>
          <a:p>
            <a:pPr lvl="2"/>
            <a:r>
              <a:rPr lang="es-ES" dirty="0"/>
              <a:t>Libro de los Hechos – Cumplimiento del Ministerio de Jesús a través de Sus Apóstoles.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A8E274-0093-4866-800C-6F4B00E52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1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IGLESIA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r>
              <a:rPr lang="en-US" dirty="0"/>
              <a:t> A </a:t>
            </a:r>
            <a:r>
              <a:rPr lang="en-US" dirty="0" err="1"/>
              <a:t>Pentecostés</a:t>
            </a:r>
            <a:r>
              <a:rPr lang="en-US" dirty="0"/>
              <a:t>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Instrucciones Finales De Jesús A Los Apóstoles</a:t>
            </a:r>
          </a:p>
          <a:p>
            <a:pPr lvl="1"/>
            <a:r>
              <a:rPr lang="en-US" dirty="0"/>
              <a:t>Lk 24:49 &amp; </a:t>
            </a:r>
            <a:r>
              <a:rPr lang="en-US" dirty="0" err="1"/>
              <a:t>Hecho</a:t>
            </a:r>
            <a:r>
              <a:rPr lang="en-US" dirty="0"/>
              <a:t> 1:4, </a:t>
            </a:r>
            <a:r>
              <a:rPr lang="en-US" dirty="0" err="1"/>
              <a:t>Espera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Jerusalén</a:t>
            </a:r>
            <a:endParaRPr lang="en-US" dirty="0"/>
          </a:p>
          <a:p>
            <a:pPr lvl="1"/>
            <a:r>
              <a:rPr lang="en-US" dirty="0"/>
              <a:t>Lk 24:49 &amp; </a:t>
            </a:r>
            <a:r>
              <a:rPr lang="en-US" dirty="0" err="1"/>
              <a:t>Hecho</a:t>
            </a:r>
            <a:r>
              <a:rPr lang="en-US" dirty="0"/>
              <a:t> 1:4-5, 8; </a:t>
            </a:r>
            <a:r>
              <a:rPr lang="en-US" dirty="0" err="1"/>
              <a:t>Promesa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endParaRPr lang="en-US" dirty="0"/>
          </a:p>
          <a:p>
            <a:pPr lvl="2"/>
            <a:r>
              <a:rPr lang="en-US" dirty="0"/>
              <a:t>Joel </a:t>
            </a:r>
            <a:r>
              <a:rPr lang="en-US" dirty="0" err="1"/>
              <a:t>Profetizó</a:t>
            </a:r>
            <a:endParaRPr lang="en-US" dirty="0"/>
          </a:p>
          <a:p>
            <a:pPr lvl="3"/>
            <a:r>
              <a:rPr lang="en-US" dirty="0"/>
              <a:t>Joel 2:28-31</a:t>
            </a:r>
          </a:p>
          <a:p>
            <a:pPr lvl="2"/>
            <a:r>
              <a:rPr lang="en-US" dirty="0"/>
              <a:t>Juan El Bautista </a:t>
            </a:r>
            <a:r>
              <a:rPr lang="en-US" dirty="0" err="1"/>
              <a:t>Profetizó</a:t>
            </a:r>
            <a:endParaRPr lang="en-US" dirty="0"/>
          </a:p>
          <a:p>
            <a:pPr lvl="3"/>
            <a:r>
              <a:rPr lang="en-US" dirty="0"/>
              <a:t>Mt 3:11 (Mk 1:8, Lk 3:16), Jn 1:33</a:t>
            </a:r>
          </a:p>
          <a:p>
            <a:pPr lvl="2"/>
            <a:r>
              <a:rPr lang="en-US" dirty="0"/>
              <a:t>Jesús </a:t>
            </a:r>
            <a:r>
              <a:rPr lang="en-US" dirty="0" err="1"/>
              <a:t>Profetizó</a:t>
            </a:r>
            <a:endParaRPr lang="en-US" dirty="0"/>
          </a:p>
          <a:p>
            <a:pPr lvl="3"/>
            <a:r>
              <a:rPr lang="en-US" dirty="0"/>
              <a:t>Jn 14:16-17, 25-26, Jn 16:7-13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F85EDB-3E8E-4F16-A91C-2AEFB55EE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6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31407" y="238123"/>
            <a:ext cx="9567267" cy="819839"/>
          </a:xfrm>
        </p:spPr>
        <p:txBody>
          <a:bodyPr/>
          <a:lstStyle/>
          <a:p>
            <a:r>
              <a:rPr lang="en-US" dirty="0"/>
              <a:t>IGLESIA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54140" y="1213219"/>
            <a:ext cx="9728964" cy="786854"/>
          </a:xfrm>
        </p:spPr>
        <p:txBody>
          <a:bodyPr/>
          <a:lstStyle/>
          <a:p>
            <a:r>
              <a:rPr lang="en-US" dirty="0" err="1"/>
              <a:t>Resurrección</a:t>
            </a:r>
            <a:r>
              <a:rPr lang="en-US" dirty="0"/>
              <a:t> A </a:t>
            </a:r>
            <a:r>
              <a:rPr lang="en-US" dirty="0" err="1"/>
              <a:t>Pentecostés</a:t>
            </a:r>
            <a:r>
              <a:rPr lang="en-US" dirty="0"/>
              <a:t>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417086" y="2298337"/>
            <a:ext cx="9236514" cy="5259201"/>
          </a:xfrm>
        </p:spPr>
        <p:txBody>
          <a:bodyPr/>
          <a:lstStyle/>
          <a:p>
            <a:r>
              <a:rPr lang="es-ES" dirty="0"/>
              <a:t>Los Apóstoles Obedecen A Jesús</a:t>
            </a:r>
          </a:p>
          <a:p>
            <a:pPr lvl="1"/>
            <a:r>
              <a:rPr lang="es-ES" dirty="0" err="1"/>
              <a:t>Lk</a:t>
            </a:r>
            <a:r>
              <a:rPr lang="es-ES" dirty="0"/>
              <a:t> 24:50-51 y Hechos 1:9-11, Ascensión de Jesús</a:t>
            </a:r>
          </a:p>
          <a:p>
            <a:pPr lvl="1"/>
            <a:r>
              <a:rPr lang="es-ES" dirty="0" err="1"/>
              <a:t>Lk</a:t>
            </a:r>
            <a:r>
              <a:rPr lang="es-ES" dirty="0"/>
              <a:t> 24:52 y Hechos 1:12, Los discípulos regresan a Jerusalén</a:t>
            </a:r>
          </a:p>
          <a:p>
            <a:pPr lvl="1"/>
            <a:r>
              <a:rPr lang="es-ES" dirty="0" err="1"/>
              <a:t>Lk</a:t>
            </a:r>
            <a:r>
              <a:rPr lang="es-ES" dirty="0"/>
              <a:t> 24:53 y Hechos 1:13-26, Discípulos esperan en Jerusalén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2F951F-4723-4630-8496-3BA3F87BB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0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IGLESIA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r>
              <a:rPr lang="en-US" dirty="0"/>
              <a:t> A </a:t>
            </a:r>
            <a:r>
              <a:rPr lang="en-US" dirty="0" err="1"/>
              <a:t>Pentecostés</a:t>
            </a:r>
            <a:r>
              <a:rPr lang="en-US" dirty="0"/>
              <a:t>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Promesa Del Espíritu:</a:t>
            </a:r>
          </a:p>
          <a:p>
            <a:pPr lvl="1"/>
            <a:r>
              <a:rPr lang="es-ES" dirty="0"/>
              <a:t>Los apóstoles reciben el bautismo del Espíritu Santo</a:t>
            </a:r>
          </a:p>
          <a:p>
            <a:pPr lvl="2"/>
            <a:r>
              <a:rPr lang="es-ES" dirty="0"/>
              <a:t>Hechos 2:1-4, Promesa del Espíritu Santo para los apóstoles cumplida</a:t>
            </a:r>
          </a:p>
          <a:p>
            <a:pPr lvl="3"/>
            <a:r>
              <a:rPr lang="es-ES" dirty="0"/>
              <a:t>Hechos 2:16, cumplimiento de la profecía de Joel</a:t>
            </a:r>
          </a:p>
          <a:p>
            <a:pPr lvl="3"/>
            <a:r>
              <a:rPr lang="es-ES" dirty="0" err="1"/>
              <a:t>Lk</a:t>
            </a:r>
            <a:r>
              <a:rPr lang="es-ES" dirty="0"/>
              <a:t> 24,49, </a:t>
            </a:r>
            <a:r>
              <a:rPr lang="es-ES" dirty="0" err="1"/>
              <a:t>Jn</a:t>
            </a:r>
            <a:r>
              <a:rPr lang="es-ES" dirty="0"/>
              <a:t> 14-16, Cumplimiento de la profecía de Jesús</a:t>
            </a:r>
          </a:p>
          <a:p>
            <a:r>
              <a:rPr lang="es-ES" dirty="0"/>
              <a:t>¡Predicar!:</a:t>
            </a:r>
          </a:p>
          <a:p>
            <a:pPr lvl="1"/>
            <a:r>
              <a:rPr lang="es-ES" dirty="0"/>
              <a:t>Pedro predica el 1er sermón del Evangelio</a:t>
            </a:r>
          </a:p>
          <a:p>
            <a:pPr lvl="2"/>
            <a:r>
              <a:rPr lang="es-ES" dirty="0"/>
              <a:t>Hechos 2:14-21, Pedro enseña el cumplimiento de la profecía de Joel</a:t>
            </a:r>
          </a:p>
          <a:p>
            <a:pPr lvl="2"/>
            <a:r>
              <a:rPr lang="es-ES" dirty="0"/>
              <a:t>Hechos 2:22-36, Pedro enseña que Jesús es el Mesías</a:t>
            </a:r>
          </a:p>
          <a:p>
            <a:pPr lvl="2"/>
            <a:r>
              <a:rPr lang="es-ES" dirty="0"/>
              <a:t>Hechos 2:37, la audiencia está convencida 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FDCB7E-54E2-4D34-B9E7-B5FBAE0BD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5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IGLESIA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r>
              <a:rPr lang="en-US" dirty="0"/>
              <a:t> A </a:t>
            </a:r>
            <a:r>
              <a:rPr lang="en-US" dirty="0" err="1"/>
              <a:t>Pentecostés</a:t>
            </a:r>
            <a:r>
              <a:rPr lang="en-US" dirty="0"/>
              <a:t>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s-ES" dirty="0"/>
              <a:t>Arrepentimiento Y Remisión De Pecados:</a:t>
            </a:r>
          </a:p>
          <a:p>
            <a:pPr lvl="1"/>
            <a:r>
              <a:rPr lang="es-ES" dirty="0"/>
              <a:t>Hechos 2:38-41, Entonces Pedro les dijo: Arrepentíos, y bautícese cada uno de ustedes en el nombre de Jesucristo para la remisión de los pecados, y recibiréis el don del Espíritu Santo...</a:t>
            </a:r>
          </a:p>
          <a:p>
            <a:r>
              <a:rPr lang="es-ES" dirty="0"/>
              <a:t> 
Iglesia Establecida</a:t>
            </a:r>
          </a:p>
          <a:p>
            <a:pPr lvl="1"/>
            <a:r>
              <a:rPr lang="es-ES" dirty="0"/>
              <a:t>Hechos 2:47, ... el Señor agregó a la iglesia diariamente a los que deberían ser salvos.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3D0CFA-5FAC-4F08-81EC-09738F06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0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31407" y="345420"/>
            <a:ext cx="9567267" cy="795726"/>
          </a:xfrm>
        </p:spPr>
        <p:txBody>
          <a:bodyPr/>
          <a:lstStyle/>
          <a:p>
            <a:r>
              <a:rPr lang="en-US" dirty="0" err="1"/>
              <a:t>Resurrección</a:t>
            </a:r>
            <a:r>
              <a:rPr lang="en-US" dirty="0"/>
              <a:t> a </a:t>
            </a:r>
            <a:r>
              <a:rPr lang="en-US" dirty="0" err="1"/>
              <a:t>Pentecostés</a:t>
            </a:r>
            <a:r>
              <a:rPr lang="en-US" dirty="0"/>
              <a:t>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54140" y="1291836"/>
            <a:ext cx="9728964" cy="763712"/>
          </a:xfrm>
        </p:spPr>
        <p:txBody>
          <a:bodyPr/>
          <a:lstStyle/>
          <a:p>
            <a:r>
              <a:rPr lang="en-US" dirty="0" err="1"/>
              <a:t>Resumiendo</a:t>
            </a:r>
            <a:r>
              <a:rPr lang="en-US" dirty="0"/>
              <a:t>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417086" y="2345038"/>
            <a:ext cx="9236514" cy="5104519"/>
          </a:xfrm>
        </p:spPr>
        <p:txBody>
          <a:bodyPr>
            <a:normAutofit fontScale="70000" lnSpcReduction="20000"/>
          </a:bodyPr>
          <a:lstStyle/>
          <a:p>
            <a:r>
              <a:rPr lang="es-ES" dirty="0"/>
              <a:t>Jesús Dijo – Promesa Del Padre (Espíritu Santo) </a:t>
            </a:r>
          </a:p>
          <a:p>
            <a:pPr lvl="1"/>
            <a:r>
              <a:rPr lang="es-ES" dirty="0" err="1"/>
              <a:t>Lk</a:t>
            </a:r>
            <a:r>
              <a:rPr lang="es-ES" dirty="0"/>
              <a:t> 24:49, os envío la promesa de mi Padre:
Hechos 1:4-9, pero espera la promesa del Padre... recibiréis poder, después de que el Espíritu Santo venga sobre vosotros...
</a:t>
            </a:r>
            <a:r>
              <a:rPr lang="es-ES" dirty="0" err="1"/>
              <a:t>Mk</a:t>
            </a:r>
            <a:r>
              <a:rPr lang="es-ES" dirty="0"/>
              <a:t> 16:15-17, ... estas señales les seguirán a los que creen...
</a:t>
            </a:r>
            <a:r>
              <a:rPr lang="es-ES" dirty="0" err="1"/>
              <a:t>Jn</a:t>
            </a:r>
            <a:r>
              <a:rPr lang="es-ES" dirty="0"/>
              <a:t> 14:25-29, el Consolador, que es el Espíritu Santo, a quien el Padre enviará en mi nombre...</a:t>
            </a:r>
          </a:p>
          <a:p>
            <a:r>
              <a:rPr lang="es-ES" dirty="0"/>
              <a:t>Cumplimiento:</a:t>
            </a:r>
          </a:p>
          <a:p>
            <a:pPr lvl="1"/>
            <a:r>
              <a:rPr lang="es-ES" dirty="0"/>
              <a:t>Hechos 2:1-4, todos fueron llenos del Espíritu Santo y comenzaron a hablar con otras lenguas.</a:t>
            </a:r>
          </a:p>
          <a:p>
            <a:pPr lvl="1"/>
            <a:r>
              <a:rPr lang="es-ES" dirty="0"/>
              <a:t>Hechos 2:16-21, profetizado por Joel... Derramaré de mi Espíritu sobre toda carne... Profecías, visiones, sueños, maravillas, señales 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D60147-8CBD-47AC-B145-AD4A94892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6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31407" y="345420"/>
            <a:ext cx="9567267" cy="795726"/>
          </a:xfrm>
        </p:spPr>
        <p:txBody>
          <a:bodyPr/>
          <a:lstStyle/>
          <a:p>
            <a:r>
              <a:rPr lang="en-US" dirty="0" err="1"/>
              <a:t>Resurrección</a:t>
            </a:r>
            <a:r>
              <a:rPr lang="en-US" dirty="0"/>
              <a:t> a </a:t>
            </a:r>
            <a:r>
              <a:rPr lang="en-US" dirty="0" err="1"/>
              <a:t>Pentecostés</a:t>
            </a:r>
            <a:r>
              <a:rPr lang="en-US" dirty="0"/>
              <a:t>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54140" y="1291836"/>
            <a:ext cx="9728964" cy="763712"/>
          </a:xfrm>
        </p:spPr>
        <p:txBody>
          <a:bodyPr/>
          <a:lstStyle/>
          <a:p>
            <a:r>
              <a:rPr lang="en-US" dirty="0" err="1"/>
              <a:t>Resumiendo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417086" y="2345038"/>
            <a:ext cx="9236514" cy="5104519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Jesús Dijo – Arrepentimiento Y Remisión De Los Pecados:</a:t>
            </a:r>
          </a:p>
          <a:p>
            <a:pPr lvl="1"/>
            <a:r>
              <a:rPr lang="es-ES" dirty="0" err="1"/>
              <a:t>Lk</a:t>
            </a:r>
            <a:r>
              <a:rPr lang="es-ES" dirty="0"/>
              <a:t> 24:47 y 49, Y que el arrepentimiento y la remisión de los pecados sean predicados en su nombre entre todas las naciones.</a:t>
            </a:r>
          </a:p>
          <a:p>
            <a:pPr lvl="1"/>
            <a:r>
              <a:rPr lang="es-ES" dirty="0"/>
              <a:t>Mt 28:19, id pues, y enseñad a todas las naciones, bautizándolas</a:t>
            </a:r>
          </a:p>
          <a:p>
            <a:pPr lvl="1"/>
            <a:r>
              <a:rPr lang="es-ES" dirty="0" err="1"/>
              <a:t>Mk</a:t>
            </a:r>
            <a:r>
              <a:rPr lang="es-ES" dirty="0"/>
              <a:t> 16:15-17: Id por todo el mundo, y predicad el evangelio a toda criatura. El que cree y es bautizado será salvo</a:t>
            </a:r>
          </a:p>
          <a:p>
            <a:r>
              <a:rPr lang="es-ES" dirty="0"/>
              <a:t>Cumplimiento:</a:t>
            </a:r>
          </a:p>
          <a:p>
            <a:pPr lvl="1"/>
            <a:r>
              <a:rPr lang="es-ES" dirty="0"/>
              <a:t>Hechos 2:14, Pero Pedro, de pie con los once...</a:t>
            </a:r>
          </a:p>
          <a:p>
            <a:pPr lvl="1"/>
            <a:r>
              <a:rPr lang="es-ES" dirty="0"/>
              <a:t>Hechos 2:38, Arrepentíos, y bautícese cada uno de ustedes en el nombre de Jesucristo para la remisión de los pecados.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BCE92F-4E8B-4A7E-9225-9A32C7543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9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Resurrección</a:t>
            </a:r>
            <a:r>
              <a:rPr lang="en-US" dirty="0"/>
              <a:t> a </a:t>
            </a:r>
            <a:r>
              <a:rPr lang="en-US" dirty="0" err="1"/>
              <a:t>Pentecostés</a:t>
            </a:r>
            <a:r>
              <a:rPr lang="en-US" dirty="0"/>
              <a:t>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s-ES" dirty="0"/>
              <a:t>El Comienzo De La Era De La Iglesia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Iglesia Establecida – El Resto De La Historia</a:t>
            </a:r>
          </a:p>
          <a:p>
            <a:pPr lvl="1"/>
            <a:r>
              <a:rPr lang="es-ES" dirty="0"/>
              <a:t>Cumplimiento De La "Gran Comisión“</a:t>
            </a:r>
          </a:p>
          <a:p>
            <a:pPr lvl="2"/>
            <a:r>
              <a:rPr lang="es-ES" dirty="0"/>
              <a:t>Hechos 2:42-47, los salvos fueron añadidos a la iglesia
Hechos 3-28, Apóstol Llevar a Cabo el Ministerio de Jesús</a:t>
            </a:r>
          </a:p>
          <a:p>
            <a:pPr lvl="3"/>
            <a:r>
              <a:rPr lang="es-ES" dirty="0"/>
              <a:t>Difusión del Evangelio</a:t>
            </a:r>
          </a:p>
          <a:p>
            <a:pPr lvl="3"/>
            <a:r>
              <a:rPr lang="es-ES" dirty="0"/>
              <a:t>Establecimiento de iglesias desde Jerusalén hasta el mundo entero</a:t>
            </a:r>
          </a:p>
          <a:p>
            <a:r>
              <a:rPr lang="es-ES" dirty="0"/>
              <a:t>Romanos – Apocalipsis </a:t>
            </a:r>
          </a:p>
          <a:p>
            <a:pPr lvl="1"/>
            <a:r>
              <a:rPr lang="es-ES" dirty="0"/>
              <a:t>Los 22 libros restantes del Nuevo Testamento definen lo que un cristiano y la Iglesia deben ser.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CF4AF7-A237-43A5-8595-85C76D58F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9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/>
          <p:cNvSpPr/>
          <p:nvPr/>
        </p:nvSpPr>
        <p:spPr>
          <a:xfrm flipH="1">
            <a:off x="-7969" y="2516218"/>
            <a:ext cx="4398140" cy="1147523"/>
          </a:xfrm>
          <a:prstGeom prst="homePlate">
            <a:avLst>
              <a:gd name="adj" fmla="val 79025"/>
            </a:avLst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Autofit/>
          </a:bodyPr>
          <a:lstStyle/>
          <a:p>
            <a:pPr defTabSz="451820"/>
            <a:r>
              <a:rPr lang="es-ES" sz="2475" dirty="0">
                <a:solidFill>
                  <a:srgbClr val="FFFFFF"/>
                </a:solidFill>
              </a:rPr>
              <a:t>4-Evangelios
(Enseñando a Jesucristo el Cristo)</a:t>
            </a:r>
            <a:endParaRPr lang="en-US" sz="2475" dirty="0">
              <a:solidFill>
                <a:srgbClr val="FFFFFF"/>
              </a:solidFill>
            </a:endParaRPr>
          </a:p>
        </p:txBody>
      </p:sp>
      <p:sp>
        <p:nvSpPr>
          <p:cNvPr id="7" name="Pentagon 6"/>
          <p:cNvSpPr/>
          <p:nvPr/>
        </p:nvSpPr>
        <p:spPr>
          <a:xfrm flipH="1">
            <a:off x="3158497" y="4228756"/>
            <a:ext cx="3741407" cy="1147523"/>
          </a:xfrm>
          <a:prstGeom prst="homePlate">
            <a:avLst>
              <a:gd name="adj" fmla="val 0"/>
            </a:avLst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Autofit/>
          </a:bodyPr>
          <a:lstStyle/>
          <a:p>
            <a:pPr defTabSz="451820"/>
            <a:r>
              <a:rPr lang="en-US" sz="2475" dirty="0" err="1">
                <a:solidFill>
                  <a:srgbClr val="FFFFFF"/>
                </a:solidFill>
              </a:rPr>
              <a:t>Hechos</a:t>
            </a:r>
            <a:r>
              <a:rPr lang="en-US" sz="2475" dirty="0">
                <a:solidFill>
                  <a:srgbClr val="FFFFFF"/>
                </a:solidFill>
              </a:rPr>
              <a:t>
(Libro de </a:t>
            </a:r>
            <a:r>
              <a:rPr lang="en-US" sz="2475" dirty="0" err="1">
                <a:solidFill>
                  <a:srgbClr val="FFFFFF"/>
                </a:solidFill>
              </a:rPr>
              <a:t>Conversiones</a:t>
            </a:r>
            <a:r>
              <a:rPr lang="en-US" sz="2475" dirty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8" name="Pentagon 7"/>
          <p:cNvSpPr/>
          <p:nvPr/>
        </p:nvSpPr>
        <p:spPr>
          <a:xfrm>
            <a:off x="5431002" y="5879711"/>
            <a:ext cx="4681836" cy="1147523"/>
          </a:xfrm>
          <a:prstGeom prst="homePlate">
            <a:avLst>
              <a:gd name="adj" fmla="val 79025"/>
            </a:avLst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Autofit/>
          </a:bodyPr>
          <a:lstStyle/>
          <a:p>
            <a:pPr defTabSz="451820"/>
            <a:r>
              <a:rPr lang="pt-BR" sz="2475" dirty="0">
                <a:solidFill>
                  <a:srgbClr val="FFFFFF"/>
                </a:solidFill>
              </a:rPr>
              <a:t>Epístolas 
(A </a:t>
            </a:r>
            <a:r>
              <a:rPr lang="pt-BR" sz="2475" dirty="0" err="1">
                <a:solidFill>
                  <a:srgbClr val="FFFFFF"/>
                </a:solidFill>
              </a:rPr>
              <a:t>cristianos</a:t>
            </a:r>
            <a:r>
              <a:rPr lang="pt-BR" sz="2475" dirty="0">
                <a:solidFill>
                  <a:srgbClr val="FFFFFF"/>
                </a:solidFill>
              </a:rPr>
              <a:t> e </a:t>
            </a:r>
            <a:r>
              <a:rPr lang="pt-BR" sz="2475" dirty="0" err="1">
                <a:solidFill>
                  <a:srgbClr val="FFFFFF"/>
                </a:solidFill>
              </a:rPr>
              <a:t>iglesias</a:t>
            </a:r>
            <a:r>
              <a:rPr lang="pt-BR" sz="2475" dirty="0">
                <a:solidFill>
                  <a:srgbClr val="FFFFFF"/>
                </a:solidFill>
              </a:rPr>
              <a:t>)</a:t>
            </a:r>
            <a:endParaRPr lang="en-US" sz="2475" dirty="0">
              <a:solidFill>
                <a:srgbClr val="FFFFFF"/>
              </a:solidFill>
            </a:endParaRPr>
          </a:p>
        </p:txBody>
      </p:sp>
      <p:sp>
        <p:nvSpPr>
          <p:cNvPr id="10" name="Title 11"/>
          <p:cNvSpPr txBox="1">
            <a:spLocks/>
          </p:cNvSpPr>
          <p:nvPr/>
        </p:nvSpPr>
        <p:spPr>
          <a:xfrm>
            <a:off x="231407" y="345420"/>
            <a:ext cx="9567267" cy="795726"/>
          </a:xfrm>
          <a:prstGeom prst="rect">
            <a:avLst/>
          </a:prstGeom>
        </p:spPr>
        <p:txBody>
          <a:bodyPr/>
          <a:lstStyle>
            <a:lvl1pPr marL="0" marR="0" indent="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-128" baseline="0">
                <a:ln>
                  <a:noFill/>
                </a:ln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  <a:uFillTx/>
                <a:latin typeface="+mn-lt"/>
                <a:ea typeface="+mn-ea"/>
                <a:cs typeface="+mn-cs"/>
                <a:sym typeface="Didot"/>
              </a:defRPr>
            </a:lvl1pPr>
            <a:lvl2pPr marL="0" marR="0" indent="2286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-128" baseline="0">
                <a:ln>
                  <a:noFill/>
                </a:ln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  <a:uFillTx/>
                <a:latin typeface="+mn-lt"/>
                <a:ea typeface="+mn-ea"/>
                <a:cs typeface="+mn-cs"/>
                <a:sym typeface="Didot"/>
              </a:defRPr>
            </a:lvl2pPr>
            <a:lvl3pPr marL="0" marR="0" indent="4572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-128" baseline="0">
                <a:ln>
                  <a:noFill/>
                </a:ln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  <a:uFillTx/>
                <a:latin typeface="+mn-lt"/>
                <a:ea typeface="+mn-ea"/>
                <a:cs typeface="+mn-cs"/>
                <a:sym typeface="Didot"/>
              </a:defRPr>
            </a:lvl3pPr>
            <a:lvl4pPr marL="0" marR="0" indent="6858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-128" baseline="0">
                <a:ln>
                  <a:noFill/>
                </a:ln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  <a:uFillTx/>
                <a:latin typeface="+mn-lt"/>
                <a:ea typeface="+mn-ea"/>
                <a:cs typeface="+mn-cs"/>
                <a:sym typeface="Didot"/>
              </a:defRPr>
            </a:lvl4pPr>
            <a:lvl5pPr marL="0" marR="0" indent="9144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-128" baseline="0">
                <a:ln>
                  <a:noFill/>
                </a:ln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  <a:uFillTx/>
                <a:latin typeface="+mn-lt"/>
                <a:ea typeface="+mn-ea"/>
                <a:cs typeface="+mn-cs"/>
                <a:sym typeface="Didot"/>
              </a:defRPr>
            </a:lvl5pPr>
            <a:lvl6pPr marL="0" marR="0" indent="11430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-128" baseline="0">
                <a:ln>
                  <a:noFill/>
                </a:ln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  <a:uFillTx/>
                <a:latin typeface="+mn-lt"/>
                <a:ea typeface="+mn-ea"/>
                <a:cs typeface="+mn-cs"/>
                <a:sym typeface="Didot"/>
              </a:defRPr>
            </a:lvl6pPr>
            <a:lvl7pPr marL="0" marR="0" indent="13716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-128" baseline="0">
                <a:ln>
                  <a:noFill/>
                </a:ln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  <a:uFillTx/>
                <a:latin typeface="+mn-lt"/>
                <a:ea typeface="+mn-ea"/>
                <a:cs typeface="+mn-cs"/>
                <a:sym typeface="Didot"/>
              </a:defRPr>
            </a:lvl7pPr>
            <a:lvl8pPr marL="0" marR="0" indent="16002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-128" baseline="0">
                <a:ln>
                  <a:noFill/>
                </a:ln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  <a:uFillTx/>
                <a:latin typeface="+mn-lt"/>
                <a:ea typeface="+mn-ea"/>
                <a:cs typeface="+mn-cs"/>
                <a:sym typeface="Didot"/>
              </a:defRPr>
            </a:lvl8pPr>
            <a:lvl9pPr marL="0" marR="0" indent="182880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-128" baseline="0">
                <a:ln>
                  <a:noFill/>
                </a:ln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  <a:uFillTx/>
                <a:latin typeface="+mn-lt"/>
                <a:ea typeface="+mn-ea"/>
                <a:cs typeface="+mn-cs"/>
                <a:sym typeface="Didot"/>
              </a:defRPr>
            </a:lvl9pPr>
          </a:lstStyle>
          <a:p>
            <a:pPr algn="ctr" hangingPunct="1"/>
            <a:r>
              <a:rPr lang="es-ES" sz="4950" dirty="0"/>
              <a:t>La Nueva Era
La Era De La Iglesia
</a:t>
            </a:r>
            <a:endParaRPr lang="en-US" sz="4950" dirty="0"/>
          </a:p>
        </p:txBody>
      </p:sp>
    </p:spTree>
    <p:extLst>
      <p:ext uri="{BB962C8B-B14F-4D97-AF65-F5344CB8AC3E}">
        <p14:creationId xmlns:p14="http://schemas.microsoft.com/office/powerpoint/2010/main" val="16531729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IGLESIA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r>
              <a:rPr lang="en-US" dirty="0"/>
              <a:t> De Jesús Cristo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/>
              <a:t>Salvación Para Todas Las Personas</a:t>
            </a:r>
          </a:p>
          <a:p>
            <a:pPr lvl="1"/>
            <a:r>
              <a:rPr lang="es-ES" dirty="0"/>
              <a:t>Jesús Dijo:</a:t>
            </a:r>
          </a:p>
          <a:p>
            <a:pPr lvl="2"/>
            <a:r>
              <a:rPr lang="es-ES" dirty="0" err="1"/>
              <a:t>Lk</a:t>
            </a:r>
            <a:r>
              <a:rPr lang="es-ES" dirty="0"/>
              <a:t> 24:47, Y que el arrepentimiento y la remisión de los pecados sean predicados en su nombre entre todas las naciones.</a:t>
            </a:r>
          </a:p>
          <a:p>
            <a:pPr lvl="2"/>
            <a:r>
              <a:rPr lang="es-ES" dirty="0"/>
              <a:t>Mt 28:19, id pues, y enseñad a todas las naciones, bautizándolas </a:t>
            </a:r>
          </a:p>
          <a:p>
            <a:pPr lvl="2"/>
            <a:r>
              <a:rPr lang="es-ES" dirty="0" err="1"/>
              <a:t>Mk</a:t>
            </a:r>
            <a:r>
              <a:rPr lang="es-ES" dirty="0"/>
              <a:t> 16:15-16: Id por todo el mundo, y predicad el evangelio a toda criatura. El que cree y es bautizado será salvo</a:t>
            </a:r>
          </a:p>
          <a:p>
            <a:pPr lvl="1"/>
            <a:r>
              <a:rPr lang="es-ES" dirty="0"/>
              <a:t>Pedro (Apóstoles) Predicó:</a:t>
            </a:r>
          </a:p>
          <a:p>
            <a:pPr lvl="2"/>
            <a:r>
              <a:rPr lang="es-ES" dirty="0"/>
              <a:t>Hechos 2:38, Arrepentíos, y bautícese cada uno de ustedes en el nombre de Jesucristo para la remisión de los pecados.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5B3019-A90E-4254-87C5-A6D82826E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89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875</Words>
  <Application>Microsoft Office PowerPoint</Application>
  <PresentationFormat>Custom</PresentationFormat>
  <Paragraphs>95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Calibri</vt:lpstr>
      <vt:lpstr>Courier New</vt:lpstr>
      <vt:lpstr>Didot</vt:lpstr>
      <vt:lpstr>Helvetica</vt:lpstr>
      <vt:lpstr>Helvetica Neue</vt:lpstr>
      <vt:lpstr>Palatino</vt:lpstr>
      <vt:lpstr>Wingdings</vt:lpstr>
      <vt:lpstr>Zapf Dingbats</vt:lpstr>
      <vt:lpstr>Editorial</vt:lpstr>
      <vt:lpstr>El Comienzo De La Era De La Iglesia</vt:lpstr>
      <vt:lpstr>IGLESIA DE CRISTO</vt:lpstr>
      <vt:lpstr>IGLESIA DE CRISTO</vt:lpstr>
      <vt:lpstr>IGLESIA DE CRISTO</vt:lpstr>
      <vt:lpstr>IGLESIA DE CRISTO</vt:lpstr>
      <vt:lpstr>IGLESIA DE CRISTO</vt:lpstr>
      <vt:lpstr>Resurrección a Pentecostés </vt:lpstr>
      <vt:lpstr>Resurrección a Pentecostés </vt:lpstr>
      <vt:lpstr>Resurrección a Pentecostés </vt:lpstr>
      <vt:lpstr>PowerPoint Presentation</vt:lpstr>
      <vt:lpstr>IGLESIA DE CRISTO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342</cp:revision>
  <cp:lastPrinted>2022-02-27T12:51:42Z</cp:lastPrinted>
  <dcterms:modified xsi:type="dcterms:W3CDTF">2022-02-27T12:52:08Z</dcterms:modified>
</cp:coreProperties>
</file>