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"/>
  </p:notesMasterIdLst>
  <p:sldIdLst>
    <p:sldId id="256" r:id="rId2"/>
    <p:sldId id="269" r:id="rId3"/>
    <p:sldId id="262" r:id="rId4"/>
    <p:sldId id="261" r:id="rId5"/>
    <p:sldId id="260" r:id="rId6"/>
    <p:sldId id="270" r:id="rId7"/>
    <p:sldId id="271" r:id="rId8"/>
    <p:sldId id="263" r:id="rId9"/>
    <p:sldId id="267" r:id="rId10"/>
    <p:sldId id="264" r:id="rId11"/>
    <p:sldId id="266" r:id="rId12"/>
    <p:sldId id="265" r:id="rId13"/>
    <p:sldId id="272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52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718" autoAdjust="0"/>
  </p:normalViewPr>
  <p:slideViewPr>
    <p:cSldViewPr>
      <p:cViewPr varScale="1">
        <p:scale>
          <a:sx n="81" d="100"/>
          <a:sy n="81" d="100"/>
        </p:scale>
        <p:origin x="159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57150" cy="5715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2EA18B-A3EB-4C68-8BE4-48AC737E8296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521EE5-BB7E-4645-94D5-2C139AD64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927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 to the nature</a:t>
            </a:r>
            <a:r>
              <a:rPr lang="en-US" baseline="0" dirty="0"/>
              <a:t> of our society; I deserve…  Justice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521EE5-BB7E-4645-94D5-2C139AD648C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0061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section shows again the ploy, scheme by the Jew’s.  Not looking for justice but to kill Jesus.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521EE5-BB7E-4645-94D5-2C139AD648C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0933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"/>
          <a:stretch/>
        </p:blipFill>
        <p:spPr>
          <a:xfrm>
            <a:off x="0" y="0"/>
            <a:ext cx="9170078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5750" y="237784"/>
            <a:ext cx="8286750" cy="2276816"/>
          </a:xfrm>
        </p:spPr>
        <p:txBody>
          <a:bodyPr anchor="t">
            <a:normAutofit/>
          </a:bodyPr>
          <a:lstStyle>
            <a:lvl1pPr algn="l">
              <a:lnSpc>
                <a:spcPct val="85000"/>
              </a:lnSpc>
              <a:defRPr sz="8000" b="1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750" y="3543300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3200" b="1" cap="all" spc="200" baseline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354330" y="2857500"/>
            <a:ext cx="740664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7564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171450"/>
            <a:ext cx="7543800" cy="736282"/>
          </a:xfrm>
        </p:spPr>
        <p:txBody>
          <a:bodyPr anchor="ctr"/>
          <a:lstStyle>
            <a:lvl1pPr>
              <a:defRPr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050" y="1505904"/>
            <a:ext cx="8458199" cy="4837746"/>
          </a:xfrm>
        </p:spPr>
        <p:txBody>
          <a:bodyPr/>
          <a:lstStyle>
            <a:lvl1pPr marL="0" indent="0">
              <a:defRPr sz="3600" b="1"/>
            </a:lvl1pPr>
            <a:lvl2pPr marL="461963" indent="-461963">
              <a:buClr>
                <a:schemeClr val="accent4"/>
              </a:buClr>
              <a:buSzPct val="85000"/>
              <a:buFont typeface="Wingdings" panose="05000000000000000000" pitchFamily="2" charset="2"/>
              <a:buChar char="v"/>
              <a:defRPr sz="3200"/>
            </a:lvl2pPr>
            <a:lvl3pPr marL="914400" indent="-452438">
              <a:buClr>
                <a:schemeClr val="accent4"/>
              </a:buClr>
              <a:buSzPct val="85000"/>
              <a:buFont typeface="Wingdings" panose="05000000000000000000" pitchFamily="2" charset="2"/>
              <a:buChar char="Ø"/>
              <a:defRPr sz="2800"/>
            </a:lvl3pPr>
            <a:lvl4pPr marL="1258888" indent="-358775">
              <a:buClr>
                <a:schemeClr val="accent4"/>
              </a:buClr>
              <a:buSzPct val="65000"/>
              <a:buFont typeface="Wingdings" panose="05000000000000000000" pitchFamily="2" charset="2"/>
              <a:buChar char="q"/>
              <a:defRPr sz="2800"/>
            </a:lvl4pPr>
            <a:lvl5pPr marL="1600200" indent="-349250">
              <a:buClr>
                <a:schemeClr val="accent4"/>
              </a:buClr>
              <a:buFont typeface="Wingdings" panose="05000000000000000000" pitchFamily="2" charset="2"/>
              <a:buChar char="§"/>
              <a:defRPr sz="2800" i="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180E43D5-7A8E-497C-ABA0-DFF81ED8BC23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68655" y="914400"/>
            <a:ext cx="7806690" cy="439128"/>
          </a:xfrm>
        </p:spPr>
        <p:txBody>
          <a:bodyPr lIns="91440" rIns="91440" anchor="ctr">
            <a:noAutofit/>
          </a:bodyPr>
          <a:lstStyle>
            <a:lvl1pPr marL="0" indent="0" algn="ctr">
              <a:buNone/>
              <a:defRPr sz="32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81872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 userDrawn="1"/>
        </p:nvSpPr>
        <p:spPr>
          <a:xfrm>
            <a:off x="2381" y="6367711"/>
            <a:ext cx="9141619" cy="457200"/>
          </a:xfrm>
          <a:prstGeom prst="rect">
            <a:avLst/>
          </a:prstGeom>
          <a:solidFill>
            <a:srgbClr val="9252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467569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F27E7-B634-4672-956E-F682F03A1070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3B0A8-74C1-4022-942B-E524F24C3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487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F27E7-B634-4672-956E-F682F03A1070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3B0A8-74C1-4022-942B-E524F24C3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829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F27E7-B634-4672-956E-F682F03A1070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3B0A8-74C1-4022-942B-E524F24C3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893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F27E7-B634-4672-956E-F682F03A1070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3B0A8-74C1-4022-942B-E524F24C36E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2381" y="6367711"/>
            <a:ext cx="9141619" cy="457200"/>
          </a:xfrm>
          <a:prstGeom prst="rect">
            <a:avLst/>
          </a:prstGeom>
          <a:solidFill>
            <a:srgbClr val="9252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74770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266681" cy="685800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266694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5750"/>
            <a:ext cx="3314700" cy="2594609"/>
          </a:xfrm>
        </p:spPr>
        <p:txBody>
          <a:bodyPr anchor="ctr">
            <a:noAutofit/>
          </a:bodyPr>
          <a:lstStyle>
            <a:lvl1pPr>
              <a:defRPr sz="4000" b="1">
                <a:solidFill>
                  <a:srgbClr val="FFFFFF"/>
                </a:solidFill>
                <a:latin typeface="Copperplate Gothic Bold" panose="020E0705020206020404" pitchFamily="34" charset="0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" y="3600450"/>
            <a:ext cx="3143250" cy="2704754"/>
          </a:xfrm>
        </p:spPr>
        <p:txBody>
          <a:bodyPr lIns="91440" rIns="91440">
            <a:normAutofit/>
          </a:bodyPr>
          <a:lstStyle>
            <a:lvl1pPr marL="0" indent="0" algn="ctr">
              <a:buNone/>
              <a:defRPr sz="3200" b="1">
                <a:solidFill>
                  <a:srgbClr val="FFFFFF"/>
                </a:solidFill>
                <a:latin typeface="Copperplate Gothic Bold" panose="020E07050202060204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71850" y="114300"/>
            <a:ext cx="5715000" cy="6629400"/>
          </a:xfrm>
        </p:spPr>
        <p:txBody>
          <a:bodyPr/>
          <a:lstStyle>
            <a:lvl1pPr marL="114300" indent="-114300">
              <a:defRPr sz="3600" b="1"/>
            </a:lvl1pPr>
            <a:lvl2pPr marL="457200" indent="-457200">
              <a:buClr>
                <a:schemeClr val="accent5">
                  <a:lumMod val="50000"/>
                </a:schemeClr>
              </a:buClr>
              <a:buSzPct val="85000"/>
              <a:buFont typeface="Wingdings" panose="05000000000000000000" pitchFamily="2" charset="2"/>
              <a:buChar char="v"/>
              <a:defRPr sz="3200"/>
            </a:lvl2pPr>
            <a:lvl3pPr marL="914400" indent="-452438">
              <a:buClr>
                <a:schemeClr val="accent5">
                  <a:lumMod val="50000"/>
                </a:schemeClr>
              </a:buClr>
              <a:buSzPct val="75000"/>
              <a:buFont typeface="Wingdings" panose="05000000000000000000" pitchFamily="2" charset="2"/>
              <a:buChar char="Ø"/>
              <a:defRPr sz="3200" i="1"/>
            </a:lvl3pPr>
            <a:lvl4pPr marL="1257300" indent="-342900">
              <a:buClr>
                <a:schemeClr val="accent5">
                  <a:lumMod val="50000"/>
                </a:schemeClr>
              </a:buClr>
              <a:buFont typeface="Courier New" panose="02070309020205020404" pitchFamily="49" charset="0"/>
              <a:buChar char="o"/>
              <a:defRPr sz="2800"/>
            </a:lvl4pPr>
            <a:lvl5pPr marL="1714500" indent="-347663">
              <a:buClr>
                <a:schemeClr val="accent5">
                  <a:lumMod val="50000"/>
                </a:schemeClr>
              </a:buClr>
              <a:buFont typeface="Arial" panose="020B0604020202020204" pitchFamily="34" charset="0"/>
              <a:buChar char="•"/>
              <a:defRPr sz="2800" i="1"/>
            </a:lvl5pPr>
          </a:lstStyle>
          <a:p>
            <a:pPr lvl="0"/>
            <a:r>
              <a:rPr lang="en-US" dirty="0"/>
              <a:t>Click to edit Master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E9FE3CB-9767-4954-AB3D-B779116BEC58}"/>
              </a:ext>
            </a:extLst>
          </p:cNvPr>
          <p:cNvCxnSpPr/>
          <p:nvPr userDrawn="1"/>
        </p:nvCxnSpPr>
        <p:spPr>
          <a:xfrm>
            <a:off x="0" y="2743200"/>
            <a:ext cx="3314700" cy="0"/>
          </a:xfrm>
          <a:prstGeom prst="line">
            <a:avLst/>
          </a:prstGeom>
          <a:ln w="1016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1805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2381" y="6400800"/>
            <a:ext cx="9141619" cy="457200"/>
          </a:xfrm>
          <a:prstGeom prst="rect">
            <a:avLst/>
          </a:prstGeom>
          <a:solidFill>
            <a:srgbClr val="9252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95262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503972"/>
            <a:ext cx="7543801" cy="436512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2AF27E7-B634-4672-956E-F682F03A1070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14F3B0A8-74C1-4022-942B-E524F24C36E4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1540" y="1371600"/>
            <a:ext cx="747522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7608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800" b="1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Jesus’ Last Hours</a:t>
            </a:r>
            <a:br>
              <a:rPr lang="en-US" dirty="0"/>
            </a:br>
            <a:r>
              <a:rPr lang="en-US" dirty="0"/>
              <a:t>His Trial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Isa 53</a:t>
            </a:r>
          </a:p>
        </p:txBody>
      </p:sp>
    </p:spTree>
    <p:extLst>
      <p:ext uri="{BB962C8B-B14F-4D97-AF65-F5344CB8AC3E}">
        <p14:creationId xmlns:p14="http://schemas.microsoft.com/office/powerpoint/2010/main" val="359927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0" y="285750"/>
            <a:ext cx="3314700" cy="2594609"/>
          </a:xfrm>
        </p:spPr>
        <p:txBody>
          <a:bodyPr/>
          <a:lstStyle/>
          <a:p>
            <a:r>
              <a:rPr lang="en-US" dirty="0"/>
              <a:t>Jesus’ Last Hours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half" idx="2"/>
          </p:nvPr>
        </p:nvSpPr>
        <p:spPr>
          <a:xfrm>
            <a:off x="57150" y="3600450"/>
            <a:ext cx="3143250" cy="2704754"/>
          </a:xfrm>
        </p:spPr>
        <p:txBody>
          <a:bodyPr/>
          <a:lstStyle/>
          <a:p>
            <a:r>
              <a:rPr lang="en-US" dirty="0"/>
              <a:t>Trial by the Jews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3371850" y="114300"/>
            <a:ext cx="5715000" cy="6629400"/>
          </a:xfrm>
        </p:spPr>
        <p:txBody>
          <a:bodyPr>
            <a:normAutofit/>
          </a:bodyPr>
          <a:lstStyle/>
          <a:p>
            <a:r>
              <a:rPr lang="en-US" dirty="0"/>
              <a:t>Before Daylight</a:t>
            </a:r>
          </a:p>
          <a:p>
            <a:pPr lvl="1"/>
            <a:r>
              <a:rPr lang="en-US" dirty="0"/>
              <a:t>Jn 18:1-11, Jesus Apprehended</a:t>
            </a:r>
          </a:p>
          <a:p>
            <a:pPr lvl="2"/>
            <a:r>
              <a:rPr lang="en-US" dirty="0"/>
              <a:t>Immediately After Prayers In Gethsemane</a:t>
            </a:r>
          </a:p>
          <a:p>
            <a:pPr lvl="2"/>
            <a:r>
              <a:rPr lang="en-US" dirty="0"/>
              <a:t>A Band Of Officers From The Chief Priests And Pharisees</a:t>
            </a:r>
          </a:p>
          <a:p>
            <a:pPr lvl="2"/>
            <a:r>
              <a:rPr lang="en-US" dirty="0"/>
              <a:t>Peter Draws His Sword, Cuts Off </a:t>
            </a:r>
            <a:r>
              <a:rPr lang="en-US" dirty="0" err="1"/>
              <a:t>Malchus</a:t>
            </a:r>
            <a:r>
              <a:rPr lang="en-US" dirty="0"/>
              <a:t>’ Ear</a:t>
            </a:r>
          </a:p>
          <a:p>
            <a:pPr lvl="1"/>
            <a:r>
              <a:rPr lang="en-US" dirty="0"/>
              <a:t>Jn 18:12-14, 19-24, Jesus Before Annas </a:t>
            </a:r>
          </a:p>
          <a:p>
            <a:pPr lvl="2"/>
            <a:r>
              <a:rPr lang="en-US" dirty="0"/>
              <a:t>Son-in-law To High Priest (Caiaphas) 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1368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0" y="285750"/>
            <a:ext cx="3314700" cy="2594609"/>
          </a:xfrm>
        </p:spPr>
        <p:txBody>
          <a:bodyPr/>
          <a:lstStyle/>
          <a:p>
            <a:r>
              <a:rPr lang="en-US" dirty="0"/>
              <a:t>Jesus’ Last Hours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half" idx="2"/>
          </p:nvPr>
        </p:nvSpPr>
        <p:spPr>
          <a:xfrm>
            <a:off x="57150" y="3600450"/>
            <a:ext cx="3143250" cy="2704754"/>
          </a:xfrm>
        </p:spPr>
        <p:txBody>
          <a:bodyPr/>
          <a:lstStyle/>
          <a:p>
            <a:r>
              <a:rPr lang="en-US" dirty="0"/>
              <a:t>Trial by the Jews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3371850" y="114300"/>
            <a:ext cx="5715000" cy="6629400"/>
          </a:xfrm>
        </p:spPr>
        <p:txBody>
          <a:bodyPr>
            <a:normAutofit/>
          </a:bodyPr>
          <a:lstStyle/>
          <a:p>
            <a:r>
              <a:rPr lang="en-US" dirty="0"/>
              <a:t>Before Daylight</a:t>
            </a:r>
          </a:p>
          <a:p>
            <a:pPr lvl="1"/>
            <a:r>
              <a:rPr lang="en-US" dirty="0"/>
              <a:t>Mt 26:57-68, Jesus Before Caiaphas</a:t>
            </a:r>
          </a:p>
          <a:p>
            <a:pPr lvl="2"/>
            <a:r>
              <a:rPr lang="en-US" dirty="0"/>
              <a:t>The High Priest</a:t>
            </a:r>
          </a:p>
          <a:p>
            <a:pPr lvl="2"/>
            <a:r>
              <a:rPr lang="en-US" dirty="0"/>
              <a:t>Solution Looking For A Problem</a:t>
            </a:r>
          </a:p>
          <a:p>
            <a:pPr lvl="3"/>
            <a:r>
              <a:rPr lang="en-US" dirty="0"/>
              <a:t>False Witnesses Could Not Agree</a:t>
            </a:r>
          </a:p>
          <a:p>
            <a:pPr lvl="3"/>
            <a:r>
              <a:rPr lang="en-US" dirty="0"/>
              <a:t>Blasphemy</a:t>
            </a:r>
          </a:p>
          <a:p>
            <a:pPr lvl="2"/>
            <a:r>
              <a:rPr lang="en-US" dirty="0"/>
              <a:t>Beginning Of Physical Abuse</a:t>
            </a:r>
          </a:p>
          <a:p>
            <a:pPr lvl="3"/>
            <a:r>
              <a:rPr lang="en-US" dirty="0"/>
              <a:t>Spit In His Face</a:t>
            </a:r>
          </a:p>
          <a:p>
            <a:pPr lvl="3"/>
            <a:r>
              <a:rPr lang="en-US" dirty="0"/>
              <a:t>Buffeted  (Struck With Fist)</a:t>
            </a:r>
          </a:p>
          <a:p>
            <a:pPr lvl="3"/>
            <a:r>
              <a:rPr lang="en-US" dirty="0"/>
              <a:t>Struck With Palms</a:t>
            </a:r>
          </a:p>
        </p:txBody>
      </p:sp>
    </p:spTree>
    <p:extLst>
      <p:ext uri="{BB962C8B-B14F-4D97-AF65-F5344CB8AC3E}">
        <p14:creationId xmlns:p14="http://schemas.microsoft.com/office/powerpoint/2010/main" val="1671545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0" y="285750"/>
            <a:ext cx="3314700" cy="2594609"/>
          </a:xfrm>
        </p:spPr>
        <p:txBody>
          <a:bodyPr/>
          <a:lstStyle/>
          <a:p>
            <a:r>
              <a:rPr lang="en-US" dirty="0"/>
              <a:t>Jesus’ Last Hours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half" idx="2"/>
          </p:nvPr>
        </p:nvSpPr>
        <p:spPr>
          <a:xfrm>
            <a:off x="57150" y="3600450"/>
            <a:ext cx="3143250" cy="2704754"/>
          </a:xfrm>
        </p:spPr>
        <p:txBody>
          <a:bodyPr/>
          <a:lstStyle/>
          <a:p>
            <a:r>
              <a:rPr lang="en-US" dirty="0"/>
              <a:t>Trial by the Jews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3371850" y="114300"/>
            <a:ext cx="5715000" cy="6629400"/>
          </a:xfrm>
        </p:spPr>
        <p:txBody>
          <a:bodyPr/>
          <a:lstStyle/>
          <a:p>
            <a:r>
              <a:rPr lang="en-US" dirty="0"/>
              <a:t>At Daylight</a:t>
            </a:r>
          </a:p>
          <a:p>
            <a:pPr lvl="1"/>
            <a:r>
              <a:rPr lang="en-US" dirty="0"/>
              <a:t>Lk 22:66-23:1, Jesus Before the Sanhedrin</a:t>
            </a:r>
          </a:p>
          <a:p>
            <a:pPr lvl="2"/>
            <a:r>
              <a:rPr lang="en-US" dirty="0"/>
              <a:t>“Art thou the Christ?”</a:t>
            </a:r>
          </a:p>
          <a:p>
            <a:pPr lvl="2"/>
            <a:r>
              <a:rPr lang="en-US" dirty="0"/>
              <a:t>“Art thou then the Son of God?”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8102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0" y="285750"/>
            <a:ext cx="3314700" cy="2594609"/>
          </a:xfrm>
        </p:spPr>
        <p:txBody>
          <a:bodyPr/>
          <a:lstStyle/>
          <a:p>
            <a:r>
              <a:rPr lang="en-US" dirty="0"/>
              <a:t>Jesus’ Last Hours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half" idx="2"/>
          </p:nvPr>
        </p:nvSpPr>
        <p:spPr>
          <a:xfrm>
            <a:off x="57150" y="3600450"/>
            <a:ext cx="3143250" cy="2704754"/>
          </a:xfrm>
        </p:spPr>
        <p:txBody>
          <a:bodyPr/>
          <a:lstStyle/>
          <a:p>
            <a:r>
              <a:rPr lang="en-US" dirty="0"/>
              <a:t>Trial by the Romans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3371850" y="114300"/>
            <a:ext cx="5715000" cy="6629400"/>
          </a:xfrm>
        </p:spPr>
        <p:txBody>
          <a:bodyPr/>
          <a:lstStyle/>
          <a:p>
            <a:r>
              <a:rPr lang="en-US" dirty="0"/>
              <a:t>Morning</a:t>
            </a:r>
          </a:p>
          <a:p>
            <a:pPr lvl="1"/>
            <a:r>
              <a:rPr lang="en-US" dirty="0"/>
              <a:t>Jn 18:28-38, Jesus Before Pilate</a:t>
            </a:r>
          </a:p>
          <a:p>
            <a:pPr lvl="2"/>
            <a:r>
              <a:rPr lang="en-US" dirty="0"/>
              <a:t>Jn 19:14, about the 6th hour</a:t>
            </a:r>
          </a:p>
          <a:p>
            <a:pPr lvl="2"/>
            <a:r>
              <a:rPr lang="en-US" dirty="0"/>
              <a:t>4xs Asked For Reason</a:t>
            </a:r>
          </a:p>
          <a:p>
            <a:pPr lvl="2"/>
            <a:r>
              <a:rPr lang="en-US" dirty="0"/>
              <a:t>King Of Jews</a:t>
            </a:r>
          </a:p>
          <a:p>
            <a:pPr lvl="2"/>
            <a:r>
              <a:rPr lang="en-US" dirty="0"/>
              <a:t>Lk 23:2 Adds</a:t>
            </a:r>
          </a:p>
          <a:p>
            <a:pPr lvl="3"/>
            <a:r>
              <a:rPr lang="en-US" dirty="0"/>
              <a:t>Perverting The Nation</a:t>
            </a:r>
          </a:p>
          <a:p>
            <a:pPr lvl="3"/>
            <a:r>
              <a:rPr lang="en-US" dirty="0"/>
              <a:t>Forbidding To Give Tribute To Caesar</a:t>
            </a:r>
          </a:p>
        </p:txBody>
      </p:sp>
    </p:spTree>
    <p:extLst>
      <p:ext uri="{BB962C8B-B14F-4D97-AF65-F5344CB8AC3E}">
        <p14:creationId xmlns:p14="http://schemas.microsoft.com/office/powerpoint/2010/main" val="3554918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0" y="285750"/>
            <a:ext cx="3314700" cy="2594609"/>
          </a:xfrm>
        </p:spPr>
        <p:txBody>
          <a:bodyPr/>
          <a:lstStyle/>
          <a:p>
            <a:r>
              <a:rPr lang="en-US" dirty="0"/>
              <a:t>Jesus’ Last Hours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half" idx="2"/>
          </p:nvPr>
        </p:nvSpPr>
        <p:spPr>
          <a:xfrm>
            <a:off x="57150" y="3600450"/>
            <a:ext cx="3143250" cy="2704754"/>
          </a:xfrm>
        </p:spPr>
        <p:txBody>
          <a:bodyPr/>
          <a:lstStyle/>
          <a:p>
            <a:r>
              <a:rPr lang="en-US" dirty="0"/>
              <a:t>Trial by the Romans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3371850" y="114300"/>
            <a:ext cx="5715000" cy="6629400"/>
          </a:xfrm>
        </p:spPr>
        <p:txBody>
          <a:bodyPr/>
          <a:lstStyle/>
          <a:p>
            <a:r>
              <a:rPr lang="en-US" dirty="0"/>
              <a:t>Morning</a:t>
            </a:r>
          </a:p>
          <a:p>
            <a:pPr lvl="1"/>
            <a:r>
              <a:rPr lang="en-US" dirty="0"/>
              <a:t>Lk 23:6-11, 14-15, Jesus Before Herod Antipas</a:t>
            </a:r>
          </a:p>
          <a:p>
            <a:pPr lvl="2"/>
            <a:r>
              <a:rPr lang="en-US" dirty="0"/>
              <a:t>No Fault Found</a:t>
            </a:r>
          </a:p>
          <a:p>
            <a:pPr lvl="1"/>
            <a:r>
              <a:rPr lang="en-US" dirty="0"/>
              <a:t>Jn 18:39-19:15, Jesus Returned to Pilate</a:t>
            </a:r>
          </a:p>
          <a:p>
            <a:pPr lvl="2"/>
            <a:r>
              <a:rPr lang="en-US" dirty="0"/>
              <a:t>Barabbas Released</a:t>
            </a:r>
          </a:p>
          <a:p>
            <a:pPr lvl="2"/>
            <a:r>
              <a:rPr lang="en-US" dirty="0"/>
              <a:t>Mocked &amp; Scourged </a:t>
            </a:r>
          </a:p>
          <a:p>
            <a:pPr lvl="2"/>
            <a:r>
              <a:rPr lang="en-US" dirty="0"/>
              <a:t>Crown Of Thorns On His Head</a:t>
            </a:r>
          </a:p>
          <a:p>
            <a:pPr lvl="2"/>
            <a:r>
              <a:rPr lang="en-US" dirty="0"/>
              <a:t>Smote Him With Their Hands</a:t>
            </a:r>
          </a:p>
          <a:p>
            <a:pPr lvl="2"/>
            <a:r>
              <a:rPr lang="en-US" dirty="0"/>
              <a:t>Struck With Rod On The Head, Mt 27:30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479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0" y="285750"/>
            <a:ext cx="3314700" cy="2594609"/>
          </a:xfrm>
        </p:spPr>
        <p:txBody>
          <a:bodyPr/>
          <a:lstStyle/>
          <a:p>
            <a:r>
              <a:rPr lang="en-US" dirty="0"/>
              <a:t>Jesus’ Last Hours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half" idx="2"/>
          </p:nvPr>
        </p:nvSpPr>
        <p:spPr>
          <a:xfrm>
            <a:off x="57150" y="3600450"/>
            <a:ext cx="3143250" cy="2704754"/>
          </a:xfrm>
        </p:spPr>
        <p:txBody>
          <a:bodyPr/>
          <a:lstStyle/>
          <a:p>
            <a:r>
              <a:rPr lang="en-US" dirty="0"/>
              <a:t>Trial by the Romans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3371850" y="114300"/>
            <a:ext cx="5715000" cy="6629400"/>
          </a:xfrm>
        </p:spPr>
        <p:txBody>
          <a:bodyPr/>
          <a:lstStyle/>
          <a:p>
            <a:r>
              <a:rPr lang="en-US" dirty="0"/>
              <a:t>Jews Leaders Successfully Deliver Jesus To Death</a:t>
            </a:r>
          </a:p>
          <a:p>
            <a:pPr lvl="1"/>
            <a:r>
              <a:rPr lang="en-US" dirty="0"/>
              <a:t>Mockery Of A Trial Is Now Completed</a:t>
            </a:r>
          </a:p>
          <a:p>
            <a:pPr lvl="1"/>
            <a:r>
              <a:rPr lang="en-US" dirty="0"/>
              <a:t>Justice Avoided</a:t>
            </a:r>
          </a:p>
          <a:p>
            <a:pPr lvl="1"/>
            <a:r>
              <a:rPr lang="en-US" dirty="0"/>
              <a:t>Jesus Tortured And Lead Away To Be Crucified</a:t>
            </a:r>
          </a:p>
        </p:txBody>
      </p:sp>
    </p:spTree>
    <p:extLst>
      <p:ext uri="{BB962C8B-B14F-4D97-AF65-F5344CB8AC3E}">
        <p14:creationId xmlns:p14="http://schemas.microsoft.com/office/powerpoint/2010/main" val="237922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171450"/>
            <a:ext cx="7543800" cy="736282"/>
          </a:xfrm>
        </p:spPr>
        <p:txBody>
          <a:bodyPr>
            <a:normAutofit fontScale="90000"/>
          </a:bodyPr>
          <a:lstStyle/>
          <a:p>
            <a:r>
              <a:rPr lang="en-US" dirty="0"/>
              <a:t>Jesus’ Last Hours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400050" y="1505904"/>
            <a:ext cx="8458199" cy="4837746"/>
          </a:xfrm>
        </p:spPr>
        <p:txBody>
          <a:bodyPr>
            <a:normAutofit/>
          </a:bodyPr>
          <a:lstStyle/>
          <a:p>
            <a:r>
              <a:rPr lang="en-US" dirty="0"/>
              <a:t>Jew’s Early Morning Trials </a:t>
            </a:r>
          </a:p>
          <a:p>
            <a:pPr lvl="1"/>
            <a:r>
              <a:rPr lang="en-US" dirty="0"/>
              <a:t>They Feared the “Common” Jew</a:t>
            </a:r>
          </a:p>
          <a:p>
            <a:pPr lvl="1"/>
            <a:r>
              <a:rPr lang="en-US" dirty="0"/>
              <a:t>Mt 21:26, But if we shall say, Of men; we fear the people; for all hold John as a prophet.</a:t>
            </a:r>
          </a:p>
          <a:p>
            <a:pPr lvl="1"/>
            <a:r>
              <a:rPr lang="en-US" dirty="0"/>
              <a:t>Mt 21:46, But when they sought to lay hands on him, they feared the multitude, because they took him for a prophet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1E88D5-F5EA-4295-A6CE-D05F4529D6E3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68655" y="914400"/>
            <a:ext cx="7806690" cy="439128"/>
          </a:xfrm>
        </p:spPr>
        <p:txBody>
          <a:bodyPr/>
          <a:lstStyle/>
          <a:p>
            <a:r>
              <a:rPr lang="en-US" dirty="0"/>
              <a:t>Without Justice</a:t>
            </a:r>
          </a:p>
        </p:txBody>
      </p:sp>
    </p:spTree>
    <p:extLst>
      <p:ext uri="{BB962C8B-B14F-4D97-AF65-F5344CB8AC3E}">
        <p14:creationId xmlns:p14="http://schemas.microsoft.com/office/powerpoint/2010/main" val="2879871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171450"/>
            <a:ext cx="7543800" cy="736282"/>
          </a:xfrm>
        </p:spPr>
        <p:txBody>
          <a:bodyPr>
            <a:normAutofit fontScale="90000"/>
          </a:bodyPr>
          <a:lstStyle/>
          <a:p>
            <a:r>
              <a:rPr lang="en-US" dirty="0"/>
              <a:t>Jesus’ Last Hours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400050" y="1505904"/>
            <a:ext cx="8458199" cy="4837746"/>
          </a:xfrm>
        </p:spPr>
        <p:txBody>
          <a:bodyPr/>
          <a:lstStyle/>
          <a:p>
            <a:r>
              <a:rPr lang="en-US" dirty="0"/>
              <a:t>Jew’s Early Morning Trials </a:t>
            </a:r>
          </a:p>
          <a:p>
            <a:pPr lvl="1"/>
            <a:r>
              <a:rPr lang="en-US" dirty="0"/>
              <a:t>Mt 26:59-60, False Witnesses could not agree</a:t>
            </a:r>
          </a:p>
          <a:p>
            <a:pPr lvl="1"/>
            <a:r>
              <a:rPr lang="en-US" dirty="0"/>
              <a:t>Finally Charged: </a:t>
            </a:r>
          </a:p>
          <a:p>
            <a:pPr lvl="2"/>
            <a:r>
              <a:rPr lang="en-US" dirty="0"/>
              <a:t>Mt 26:63-64, Claiming to be the Son of God &amp; Messiah</a:t>
            </a:r>
          </a:p>
          <a:p>
            <a:pPr lvl="2"/>
            <a:r>
              <a:rPr lang="en-US" dirty="0"/>
              <a:t>Mt 26:61, Destroying and Rebuilding the Temple prophecy (Jn 2:18-22)</a:t>
            </a:r>
          </a:p>
          <a:p>
            <a:pPr lvl="1"/>
            <a:r>
              <a:rPr lang="en-US" dirty="0"/>
              <a:t>Jews did not want Justice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1E88D5-F5EA-4295-A6CE-D05F4529D6E3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68655" y="914400"/>
            <a:ext cx="7806690" cy="439128"/>
          </a:xfrm>
        </p:spPr>
        <p:txBody>
          <a:bodyPr/>
          <a:lstStyle/>
          <a:p>
            <a:r>
              <a:rPr lang="en-US" dirty="0"/>
              <a:t>Without Justice</a:t>
            </a:r>
          </a:p>
        </p:txBody>
      </p:sp>
    </p:spTree>
    <p:extLst>
      <p:ext uri="{BB962C8B-B14F-4D97-AF65-F5344CB8AC3E}">
        <p14:creationId xmlns:p14="http://schemas.microsoft.com/office/powerpoint/2010/main" val="347087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Jesus’ Last Hours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Trial Before Romans</a:t>
            </a:r>
          </a:p>
          <a:p>
            <a:pPr lvl="1"/>
            <a:r>
              <a:rPr lang="en-US" dirty="0"/>
              <a:t>Lk 23:2, Charges Changed</a:t>
            </a:r>
          </a:p>
          <a:p>
            <a:pPr lvl="2"/>
            <a:r>
              <a:rPr lang="en-US" dirty="0"/>
              <a:t>Perverting The Nation</a:t>
            </a:r>
          </a:p>
          <a:p>
            <a:pPr lvl="2"/>
            <a:r>
              <a:rPr lang="en-US" dirty="0"/>
              <a:t>Forbidding Tribute To Caesar</a:t>
            </a:r>
          </a:p>
          <a:p>
            <a:pPr lvl="2"/>
            <a:r>
              <a:rPr lang="en-US" dirty="0"/>
              <a:t>Anointed King Of Jews</a:t>
            </a:r>
          </a:p>
          <a:p>
            <a:pPr lvl="1"/>
            <a:r>
              <a:rPr lang="en-US" dirty="0"/>
              <a:t>Jn 18:1-19:15, Pilate Could Not Find Fault (8x)</a:t>
            </a:r>
          </a:p>
          <a:p>
            <a:pPr lvl="1"/>
            <a:r>
              <a:rPr lang="en-US" dirty="0"/>
              <a:t>Lk 23:13-16, Herod Could Not Find Fault</a:t>
            </a:r>
          </a:p>
          <a:p>
            <a:pPr lvl="1"/>
            <a:r>
              <a:rPr lang="en-US" dirty="0"/>
              <a:t>Mt 27:19, Pilate’s Wife Said He Was Just</a:t>
            </a:r>
          </a:p>
          <a:p>
            <a:pPr lvl="1"/>
            <a:r>
              <a:rPr lang="en-US" dirty="0"/>
              <a:t>Pilate Did Not Want Justice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9A7947-AE9E-4ACE-BE57-F80AFAA6F616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en-US" dirty="0"/>
              <a:t>Without justice</a:t>
            </a:r>
          </a:p>
        </p:txBody>
      </p:sp>
    </p:spTree>
    <p:extLst>
      <p:ext uri="{BB962C8B-B14F-4D97-AF65-F5344CB8AC3E}">
        <p14:creationId xmlns:p14="http://schemas.microsoft.com/office/powerpoint/2010/main" val="273544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171450"/>
            <a:ext cx="7543800" cy="736282"/>
          </a:xfrm>
        </p:spPr>
        <p:txBody>
          <a:bodyPr>
            <a:normAutofit fontScale="90000"/>
          </a:bodyPr>
          <a:lstStyle/>
          <a:p>
            <a:r>
              <a:rPr lang="en-US" dirty="0"/>
              <a:t>Jesus’ Last Hours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400050" y="1505904"/>
            <a:ext cx="8458199" cy="4837746"/>
          </a:xfrm>
        </p:spPr>
        <p:txBody>
          <a:bodyPr/>
          <a:lstStyle/>
          <a:p>
            <a:r>
              <a:rPr lang="en-US" dirty="0"/>
              <a:t>Jn 19:1-15, Mt 27:26-30</a:t>
            </a:r>
          </a:p>
          <a:p>
            <a:pPr lvl="1"/>
            <a:r>
              <a:rPr lang="en-US" dirty="0"/>
              <a:t>Soldiers Of The Governor </a:t>
            </a:r>
          </a:p>
          <a:p>
            <a:pPr lvl="1"/>
            <a:r>
              <a:rPr lang="en-US" dirty="0"/>
              <a:t>Stripped Him And Put On Him A Scarlet Robe</a:t>
            </a:r>
          </a:p>
          <a:p>
            <a:pPr lvl="1"/>
            <a:r>
              <a:rPr lang="en-US" dirty="0"/>
              <a:t>Put A Crown Of Thorns Upon His Head</a:t>
            </a:r>
          </a:p>
          <a:p>
            <a:pPr lvl="1"/>
            <a:r>
              <a:rPr lang="en-US" dirty="0"/>
              <a:t>Put A Reed In His Right Hand</a:t>
            </a:r>
          </a:p>
          <a:p>
            <a:pPr lvl="1"/>
            <a:r>
              <a:rPr lang="en-US" dirty="0"/>
              <a:t>Bowed The Knee Before Him, And Mocked Him, Saying, Hail, King Of The Jews!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9A7947-AE9E-4ACE-BE57-F80AFAA6F616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68655" y="914400"/>
            <a:ext cx="7806690" cy="439128"/>
          </a:xfrm>
        </p:spPr>
        <p:txBody>
          <a:bodyPr/>
          <a:lstStyle/>
          <a:p>
            <a:r>
              <a:rPr lang="en-US" dirty="0"/>
              <a:t>mocked</a:t>
            </a:r>
          </a:p>
        </p:txBody>
      </p:sp>
    </p:spTree>
    <p:extLst>
      <p:ext uri="{BB962C8B-B14F-4D97-AF65-F5344CB8AC3E}">
        <p14:creationId xmlns:p14="http://schemas.microsoft.com/office/powerpoint/2010/main" val="2769152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171450"/>
            <a:ext cx="7543800" cy="736282"/>
          </a:xfrm>
        </p:spPr>
        <p:txBody>
          <a:bodyPr>
            <a:normAutofit fontScale="90000"/>
          </a:bodyPr>
          <a:lstStyle/>
          <a:p>
            <a:r>
              <a:rPr lang="en-US" dirty="0"/>
              <a:t>Jesus’ Last Hours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400050" y="1505904"/>
            <a:ext cx="8458199" cy="483774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Jew’s Trial (Caiaphas), Mt 26:67</a:t>
            </a:r>
          </a:p>
          <a:p>
            <a:pPr lvl="1"/>
            <a:r>
              <a:rPr lang="en-US" dirty="0"/>
              <a:t>Spit In His Face</a:t>
            </a:r>
          </a:p>
          <a:p>
            <a:pPr lvl="1"/>
            <a:r>
              <a:rPr lang="en-US" dirty="0"/>
              <a:t>Buffeted</a:t>
            </a:r>
          </a:p>
          <a:p>
            <a:pPr lvl="1"/>
            <a:r>
              <a:rPr lang="en-US" dirty="0"/>
              <a:t>Smote Him With The Palms Of Their Hands</a:t>
            </a:r>
          </a:p>
          <a:p>
            <a:r>
              <a:rPr lang="en-US" dirty="0"/>
              <a:t>Roman Trial, Jn 19:1-3</a:t>
            </a:r>
          </a:p>
          <a:p>
            <a:pPr lvl="1"/>
            <a:r>
              <a:rPr lang="en-US" dirty="0"/>
              <a:t>Scourged </a:t>
            </a:r>
          </a:p>
          <a:p>
            <a:pPr lvl="1"/>
            <a:r>
              <a:rPr lang="en-US" dirty="0"/>
              <a:t>Crown Of Thorns</a:t>
            </a:r>
          </a:p>
          <a:p>
            <a:pPr lvl="1"/>
            <a:r>
              <a:rPr lang="en-US" dirty="0"/>
              <a:t>Smote Him With Their Hands</a:t>
            </a:r>
          </a:p>
          <a:p>
            <a:pPr lvl="1"/>
            <a:r>
              <a:rPr lang="en-US" dirty="0"/>
              <a:t>Struck With Rod On The Head, Mt 27:30</a:t>
            </a:r>
          </a:p>
          <a:p>
            <a:pPr lvl="1"/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BE55AC-296C-406F-B58B-09EE55897338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68655" y="914400"/>
            <a:ext cx="7806690" cy="439128"/>
          </a:xfrm>
        </p:spPr>
        <p:txBody>
          <a:bodyPr/>
          <a:lstStyle/>
          <a:p>
            <a:r>
              <a:rPr lang="en-US" dirty="0"/>
              <a:t>Physically abused</a:t>
            </a:r>
          </a:p>
        </p:txBody>
      </p:sp>
    </p:spTree>
    <p:extLst>
      <p:ext uri="{BB962C8B-B14F-4D97-AF65-F5344CB8AC3E}">
        <p14:creationId xmlns:p14="http://schemas.microsoft.com/office/powerpoint/2010/main" val="1513937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Jesus’ Last Hours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Humanity of Jesus</a:t>
            </a:r>
          </a:p>
          <a:p>
            <a:pPr lvl="1"/>
            <a:r>
              <a:rPr lang="en-US" dirty="0"/>
              <a:t>Forbearance Of Jesus</a:t>
            </a:r>
          </a:p>
          <a:p>
            <a:pPr lvl="1"/>
            <a:r>
              <a:rPr lang="en-US" dirty="0"/>
              <a:t>Fulfillment Of Prophecies</a:t>
            </a:r>
          </a:p>
          <a:p>
            <a:pPr lvl="1"/>
            <a:r>
              <a:rPr lang="en-US" dirty="0"/>
              <a:t>Cost Of Our Salvation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EA29EC0-2FC4-4642-AF67-7700CE32A831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68655" y="914400"/>
            <a:ext cx="7806690" cy="439128"/>
          </a:xfrm>
        </p:spPr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3225993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Retrospect">
  <a:themeElements>
    <a:clrScheme name="Yellow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748</TotalTime>
  <Words>604</Words>
  <Application>Microsoft Office PowerPoint</Application>
  <PresentationFormat>On-screen Show (4:3)</PresentationFormat>
  <Paragraphs>110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Aharoni</vt:lpstr>
      <vt:lpstr>Arial</vt:lpstr>
      <vt:lpstr>Calibri</vt:lpstr>
      <vt:lpstr>Calibri Light</vt:lpstr>
      <vt:lpstr>Copperplate Gothic Bold</vt:lpstr>
      <vt:lpstr>Courier New</vt:lpstr>
      <vt:lpstr>Wingdings</vt:lpstr>
      <vt:lpstr>Retrospect</vt:lpstr>
      <vt:lpstr>Jesus’ Last Hours His Trial</vt:lpstr>
      <vt:lpstr>Jesus’ Last Hours</vt:lpstr>
      <vt:lpstr>Jesus’ Last Hours</vt:lpstr>
      <vt:lpstr>Jesus’ Last Hours</vt:lpstr>
      <vt:lpstr>Jesus’ Last Hours</vt:lpstr>
      <vt:lpstr>Jesus’ Last Hours</vt:lpstr>
      <vt:lpstr>Jesus’ Last Hours</vt:lpstr>
      <vt:lpstr>Jesus’ Last Hours</vt:lpstr>
      <vt:lpstr>Jesus’ Last Hours</vt:lpstr>
      <vt:lpstr>Jesus’ Last Hours</vt:lpstr>
      <vt:lpstr>Jesus’ Last Hours</vt:lpstr>
      <vt:lpstr>Jesus’ Last Hours</vt:lpstr>
      <vt:lpstr>Jesus’ Last Hours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Jesus The Suffering servant</dc:title>
  <dc:creator>rdward</dc:creator>
  <cp:lastModifiedBy>Ross Ward</cp:lastModifiedBy>
  <cp:revision>157</cp:revision>
  <dcterms:created xsi:type="dcterms:W3CDTF">2018-10-13T22:14:50Z</dcterms:created>
  <dcterms:modified xsi:type="dcterms:W3CDTF">2022-02-20T19:39:25Z</dcterms:modified>
</cp:coreProperties>
</file>