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9" r:id="rId3"/>
    <p:sldId id="262" r:id="rId4"/>
    <p:sldId id="261" r:id="rId5"/>
    <p:sldId id="260" r:id="rId6"/>
    <p:sldId id="270" r:id="rId7"/>
    <p:sldId id="271" r:id="rId8"/>
    <p:sldId id="263" r:id="rId9"/>
    <p:sldId id="267" r:id="rId10"/>
    <p:sldId id="264" r:id="rId11"/>
    <p:sldId id="266" r:id="rId12"/>
    <p:sldId id="265" r:id="rId13"/>
    <p:sldId id="272" r:id="rId1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18" autoAdjust="0"/>
  </p:normalViewPr>
  <p:slideViewPr>
    <p:cSldViewPr>
      <p:cViewPr varScale="1">
        <p:scale>
          <a:sx n="81" d="100"/>
          <a:sy n="81" d="100"/>
        </p:scale>
        <p:origin x="15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33097D-3531-42A9-ABE9-BF610ADDE9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r>
              <a:rPr lang="en-US"/>
              <a:t>Jesus Last Hours: Isa 53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F3B77-67DA-4FDA-9995-E5E069FE2B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1FDF5FF-D61E-4BFD-8914-D75517AD7A9A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5DE43-082E-4C41-AB2F-182744932F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4D0F7-BDF0-4934-BED0-1416FB711B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8DE313C-DC97-4856-AF23-FD15B836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4927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r>
              <a:rPr lang="en-US"/>
              <a:t>Jesus Last Hours: Isa 53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 to the nature</a:t>
            </a:r>
            <a:r>
              <a:rPr lang="en-US" baseline="0" dirty="0"/>
              <a:t> of our society; I deserve…  Justice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D4E7DE3-C487-4747-B444-7B6323CDD2B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Jesus Last Hours: Isa 53</a:t>
            </a:r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section shows again the ploy, scheme by the Jew’s.  Not looking for justice but to kill Jesus.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5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485B298E-7F2D-4534-A885-3DB12A853C2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Jesus Last Hours: Isa 53</a:t>
            </a:r>
          </a:p>
        </p:txBody>
      </p:sp>
    </p:spTree>
    <p:extLst>
      <p:ext uri="{BB962C8B-B14F-4D97-AF65-F5344CB8AC3E}">
        <p14:creationId xmlns:p14="http://schemas.microsoft.com/office/powerpoint/2010/main" val="310709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736282"/>
          </a:xfrm>
        </p:spPr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5904"/>
            <a:ext cx="8458199" cy="4837746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Clr>
                <a:schemeClr val="accent4"/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4"/>
              </a:buClr>
              <a:buSzPct val="85000"/>
              <a:buFont typeface="Wingdings" panose="05000000000000000000" pitchFamily="2" charset="2"/>
              <a:buChar char="Ø"/>
              <a:defRPr sz="2800"/>
            </a:lvl3pPr>
            <a:lvl4pPr marL="1258888" indent="-358775">
              <a:buClr>
                <a:schemeClr val="accent4"/>
              </a:buClr>
              <a:buSzPct val="65000"/>
              <a:buFont typeface="Wingdings" panose="05000000000000000000" pitchFamily="2" charset="2"/>
              <a:buChar char="q"/>
              <a:defRPr sz="2800"/>
            </a:lvl4pPr>
            <a:lvl5pPr marL="1600200" indent="-349250">
              <a:buClr>
                <a:schemeClr val="accent4"/>
              </a:buClr>
              <a:buFont typeface="Wingdings" panose="05000000000000000000" pitchFamily="2" charset="2"/>
              <a:buChar char="§"/>
              <a:defRPr sz="2800" i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80E43D5-7A8E-497C-ABA0-DFF81ED8BC2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32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3AD07-0590-44C8-AD27-7F1FB1BD5C7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13569" y="6459786"/>
            <a:ext cx="185420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39BDF-43D5-4A55-A0DE-A4F5092828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755247" y="6459786"/>
            <a:ext cx="361710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3CAFE-6694-4E80-9F84-906D0064C2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6645" y="6440712"/>
            <a:ext cx="984019" cy="36512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66694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 anchor="ctr">
            <a:noAutofit/>
          </a:bodyPr>
          <a:lstStyle>
            <a:lvl1pPr>
              <a:defRPr sz="4000" b="1">
                <a:solidFill>
                  <a:srgbClr val="FFFFFF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114300"/>
            <a:ext cx="5715000" cy="6629400"/>
          </a:xfrm>
        </p:spPr>
        <p:txBody>
          <a:bodyPr/>
          <a:lstStyle>
            <a:lvl1pPr marL="114300" indent="-114300">
              <a:defRPr sz="3600" b="1"/>
            </a:lvl1pPr>
            <a:lvl2pPr marL="4572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2900">
              <a:buClr>
                <a:schemeClr val="accent5">
                  <a:lumMod val="50000"/>
                </a:schemeClr>
              </a:buClr>
              <a:buFont typeface="Courier New" panose="02070309020205020404" pitchFamily="49" charset="0"/>
              <a:buChar char="o"/>
              <a:defRPr sz="2800"/>
            </a:lvl4pPr>
            <a:lvl5pPr marL="1714500" indent="-347663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  <a:defRPr sz="2800" i="1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FE3CB-9767-4954-AB3D-B779116BEC58}"/>
              </a:ext>
            </a:extLst>
          </p:cNvPr>
          <p:cNvCxnSpPr/>
          <p:nvPr userDrawn="1"/>
        </p:nvCxnSpPr>
        <p:spPr>
          <a:xfrm>
            <a:off x="0" y="2743200"/>
            <a:ext cx="33147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D99537-0DC0-4CD9-8307-8F933CE9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6419" y="6459786"/>
            <a:ext cx="185420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0E8A3-9283-4EDA-B47C-E960CBA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98097" y="6459786"/>
            <a:ext cx="361710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D9B01-8E5D-4D32-9377-FEA37304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7279" y="6459785"/>
            <a:ext cx="984019" cy="365125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Las </a:t>
            </a:r>
            <a:r>
              <a:rPr lang="en-US" sz="6000" dirty="0" err="1"/>
              <a:t>Últimas</a:t>
            </a:r>
            <a:r>
              <a:rPr lang="en-US" sz="6000" dirty="0"/>
              <a:t> Horas De Jesús</a:t>
            </a:r>
            <a:br>
              <a:rPr lang="en-US" sz="6000" dirty="0"/>
            </a:br>
            <a:r>
              <a:rPr lang="en-US" sz="6000" dirty="0" err="1"/>
              <a:t>Su</a:t>
            </a:r>
            <a:r>
              <a:rPr lang="en-US" sz="6000" dirty="0"/>
              <a:t> </a:t>
            </a:r>
            <a:r>
              <a:rPr lang="en-US" sz="6000" dirty="0" err="1"/>
              <a:t>Juicio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judíos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>
            <a:normAutofit/>
          </a:bodyPr>
          <a:lstStyle/>
          <a:p>
            <a:r>
              <a:rPr lang="es-ES" dirty="0"/>
              <a:t>Antes De La Luz Del Día</a:t>
            </a:r>
          </a:p>
          <a:p>
            <a:pPr lvl="1"/>
            <a:r>
              <a:rPr lang="en-US" dirty="0"/>
              <a:t>Jn 18:1-11, Jesús </a:t>
            </a:r>
            <a:r>
              <a:rPr lang="en-US" dirty="0" err="1"/>
              <a:t>Aprehendido</a:t>
            </a:r>
            <a:endParaRPr lang="en-US" dirty="0"/>
          </a:p>
          <a:p>
            <a:pPr lvl="2"/>
            <a:r>
              <a:rPr lang="es-ES" dirty="0"/>
              <a:t>Inmediatamente después de las oraciones en Getsemaní
Una banda de oficiales de los principales sacerdotes y fariseos</a:t>
            </a:r>
            <a:endParaRPr lang="en-US" dirty="0"/>
          </a:p>
          <a:p>
            <a:pPr lvl="2"/>
            <a:r>
              <a:rPr lang="es-ES" dirty="0"/>
              <a:t>Pedro saca su espada y le corta la oreja a </a:t>
            </a:r>
            <a:r>
              <a:rPr lang="es-ES" dirty="0" err="1"/>
              <a:t>Malco</a:t>
            </a:r>
            <a:endParaRPr lang="es-ES" dirty="0"/>
          </a:p>
          <a:p>
            <a:pPr lvl="1"/>
            <a:r>
              <a:rPr lang="en-US" dirty="0"/>
              <a:t>Jn 18:12-14, 19-24, Jesús Ante </a:t>
            </a:r>
            <a:r>
              <a:rPr lang="en-US" dirty="0" err="1"/>
              <a:t>Anás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Yerno</a:t>
            </a:r>
            <a:r>
              <a:rPr lang="en-US" dirty="0"/>
              <a:t> a Sumo </a:t>
            </a:r>
            <a:r>
              <a:rPr lang="en-US" dirty="0" err="1"/>
              <a:t>Sacerdote</a:t>
            </a:r>
            <a:r>
              <a:rPr lang="en-US" dirty="0"/>
              <a:t> (Caiaphas)  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BDB965-8333-4E73-9942-C0841F206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6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710594"/>
            <a:ext cx="3143250" cy="2594610"/>
          </a:xfrm>
        </p:spPr>
        <p:txBody>
          <a:bodyPr/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judíos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Antes De La Luz Del Día</a:t>
            </a:r>
          </a:p>
          <a:p>
            <a:pPr lvl="1"/>
            <a:r>
              <a:rPr lang="en-US" b="1" dirty="0"/>
              <a:t>Mt 26:57-68, Jesús Ante </a:t>
            </a:r>
            <a:r>
              <a:rPr lang="en-US" b="1" dirty="0" err="1"/>
              <a:t>Caifás</a:t>
            </a:r>
            <a:endParaRPr lang="en-US" b="1" dirty="0"/>
          </a:p>
          <a:p>
            <a:pPr lvl="2"/>
            <a:r>
              <a:rPr lang="es-ES" b="1" dirty="0"/>
              <a:t>El Sumo Sacerdote</a:t>
            </a:r>
          </a:p>
          <a:p>
            <a:pPr lvl="3"/>
            <a:r>
              <a:rPr lang="es-ES" b="1" dirty="0"/>
              <a:t>Solución En Busca De Un Problema</a:t>
            </a:r>
          </a:p>
          <a:p>
            <a:pPr lvl="3"/>
            <a:r>
              <a:rPr lang="es-ES" b="1" dirty="0"/>
              <a:t>Los Falsos Testigos No Pudieron Ponerse De Acuerdo</a:t>
            </a:r>
          </a:p>
          <a:p>
            <a:pPr lvl="3"/>
            <a:r>
              <a:rPr lang="es-ES" b="1" dirty="0"/>
              <a:t>Blasfemia</a:t>
            </a:r>
          </a:p>
          <a:p>
            <a:pPr lvl="2"/>
            <a:r>
              <a:rPr lang="es-ES" b="1" dirty="0"/>
              <a:t>Comienzo Del Abuso Físico</a:t>
            </a:r>
          </a:p>
          <a:p>
            <a:pPr lvl="3"/>
            <a:r>
              <a:rPr lang="es-ES" b="1" dirty="0"/>
              <a:t>Escupir En Su Cara</a:t>
            </a:r>
          </a:p>
          <a:p>
            <a:pPr lvl="3"/>
            <a:r>
              <a:rPr lang="es-ES" b="1" dirty="0"/>
              <a:t>Golpeado (Golpeado Con El Puño)</a:t>
            </a:r>
          </a:p>
          <a:p>
            <a:pPr lvl="3"/>
            <a:r>
              <a:rPr lang="es-ES" b="1" dirty="0"/>
              <a:t>Golpeado Con Las Palmas De Las Manos</a:t>
            </a:r>
            <a:endParaRPr lang="en-US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114167-A4B1-4F3D-B1D0-D267E0CC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4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710594"/>
            <a:ext cx="3143250" cy="2594610"/>
          </a:xfrm>
        </p:spPr>
        <p:txBody>
          <a:bodyPr/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judíos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 La Luz Del Día</a:t>
            </a:r>
          </a:p>
          <a:p>
            <a:pPr lvl="1"/>
            <a:r>
              <a:rPr lang="en-US" b="1" dirty="0"/>
              <a:t>Lk 22:66-23:1, Jesús Ante El </a:t>
            </a:r>
            <a:r>
              <a:rPr lang="en-US" b="1" dirty="0" err="1"/>
              <a:t>Sanedrín</a:t>
            </a:r>
            <a:endParaRPr lang="en-US" b="1" dirty="0"/>
          </a:p>
          <a:p>
            <a:pPr lvl="2"/>
            <a:r>
              <a:rPr lang="en-US" dirty="0"/>
              <a:t>“Eres Tú El Cristo?”</a:t>
            </a:r>
          </a:p>
          <a:p>
            <a:pPr lvl="2"/>
            <a:r>
              <a:rPr lang="en-US" dirty="0"/>
              <a:t>“</a:t>
            </a:r>
            <a:r>
              <a:rPr lang="es-ES" dirty="0"/>
              <a:t>Tú Eres Entonces El Hijo De Dios</a:t>
            </a:r>
            <a:r>
              <a:rPr lang="en-US" dirty="0"/>
              <a:t>?”</a:t>
            </a:r>
            <a:endParaRPr lang="en-US" b="1" dirty="0"/>
          </a:p>
          <a:p>
            <a:pPr lvl="1"/>
            <a:endParaRPr lang="en-US" b="1" dirty="0"/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7CFC1A-7A5E-4473-95FB-24B7DF0A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710594"/>
            <a:ext cx="3143250" cy="2594610"/>
          </a:xfrm>
        </p:spPr>
        <p:txBody>
          <a:bodyPr/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romanos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Morning</a:t>
            </a:r>
          </a:p>
          <a:p>
            <a:pPr lvl="1"/>
            <a:r>
              <a:rPr lang="en-US" b="1" dirty="0"/>
              <a:t>Jn 18:28-38, Jesús Ante Pilato</a:t>
            </a:r>
          </a:p>
          <a:p>
            <a:pPr lvl="2"/>
            <a:r>
              <a:rPr lang="en-US" b="1" dirty="0"/>
              <a:t>Jn 19:14, </a:t>
            </a:r>
            <a:r>
              <a:rPr lang="es-ES" b="1" dirty="0"/>
              <a:t>Sobre La 6ª Hora</a:t>
            </a:r>
          </a:p>
          <a:p>
            <a:pPr lvl="2"/>
            <a:r>
              <a:rPr lang="es-ES" b="1" dirty="0"/>
              <a:t>4xs Preguntado Por La Razón</a:t>
            </a:r>
          </a:p>
          <a:p>
            <a:pPr lvl="2"/>
            <a:r>
              <a:rPr lang="es-ES" b="1" dirty="0"/>
              <a:t>Rey De Los Judíos</a:t>
            </a:r>
          </a:p>
          <a:p>
            <a:pPr lvl="2"/>
            <a:r>
              <a:rPr lang="es-ES" b="1" dirty="0" err="1"/>
              <a:t>Lk</a:t>
            </a:r>
            <a:r>
              <a:rPr lang="es-ES" b="1" dirty="0"/>
              <a:t> 23:2 Añade</a:t>
            </a:r>
          </a:p>
          <a:p>
            <a:pPr lvl="3"/>
            <a:r>
              <a:rPr lang="es-ES" b="1" dirty="0"/>
              <a:t>Pervirtiendo A La Nación</a:t>
            </a:r>
          </a:p>
          <a:p>
            <a:pPr lvl="3"/>
            <a:r>
              <a:rPr lang="es-ES" b="1" dirty="0"/>
              <a:t>Prohibir Dar Homenaje A César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616953-5ABF-4F74-B01B-F14ECD00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1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710594"/>
            <a:ext cx="3143250" cy="2594610"/>
          </a:xfrm>
        </p:spPr>
        <p:txBody>
          <a:bodyPr/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romanos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Mañana</a:t>
            </a:r>
            <a:endParaRPr lang="en-US" b="1" dirty="0"/>
          </a:p>
          <a:p>
            <a:pPr lvl="1"/>
            <a:r>
              <a:rPr lang="en-US" b="1" dirty="0"/>
              <a:t>Lk 23:6-11, 14-15, Jesús Ante </a:t>
            </a:r>
            <a:r>
              <a:rPr lang="en-US" b="1" dirty="0" err="1"/>
              <a:t>Herodes</a:t>
            </a:r>
            <a:r>
              <a:rPr lang="en-US" b="1" dirty="0"/>
              <a:t> Antipas</a:t>
            </a:r>
          </a:p>
          <a:p>
            <a:pPr lvl="2"/>
            <a:r>
              <a:rPr lang="es-ES" b="1" dirty="0"/>
              <a:t>No Se Ha Encontrado Ninguna Falla</a:t>
            </a:r>
          </a:p>
          <a:p>
            <a:pPr lvl="1"/>
            <a:r>
              <a:rPr lang="en-US" b="1" dirty="0"/>
              <a:t>Jn 18:39-19:15, Jesús </a:t>
            </a:r>
            <a:r>
              <a:rPr lang="en-US" b="1" dirty="0" err="1"/>
              <a:t>Regresó</a:t>
            </a:r>
            <a:r>
              <a:rPr lang="en-US" b="1" dirty="0"/>
              <a:t> A Pilato</a:t>
            </a:r>
          </a:p>
          <a:p>
            <a:pPr lvl="2"/>
            <a:r>
              <a:rPr lang="es-ES" dirty="0" err="1"/>
              <a:t>Barabbas</a:t>
            </a:r>
            <a:r>
              <a:rPr lang="es-ES" dirty="0"/>
              <a:t> Liberado</a:t>
            </a:r>
          </a:p>
          <a:p>
            <a:pPr lvl="2"/>
            <a:r>
              <a:rPr lang="es-ES" dirty="0"/>
              <a:t>Burlado Y Azotado </a:t>
            </a:r>
          </a:p>
          <a:p>
            <a:pPr lvl="2"/>
            <a:r>
              <a:rPr lang="es-ES" dirty="0"/>
              <a:t>Corona De Espinas En Su Cabeza</a:t>
            </a:r>
          </a:p>
          <a:p>
            <a:pPr lvl="2"/>
            <a:r>
              <a:rPr lang="es-ES" dirty="0"/>
              <a:t>Lo Golpearon Con Sus Manos</a:t>
            </a:r>
          </a:p>
          <a:p>
            <a:pPr lvl="2"/>
            <a:r>
              <a:rPr lang="es-ES" dirty="0"/>
              <a:t>Golpeado Con Una Vara En La Cabeza, Mt 27:30</a:t>
            </a:r>
            <a:endParaRPr lang="en-US" b="1" dirty="0"/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85514A-1217-408F-8A1D-328E74DE0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710594"/>
            <a:ext cx="3143250" cy="2594610"/>
          </a:xfrm>
        </p:spPr>
        <p:txBody>
          <a:bodyPr/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romanos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Líderes Judíos Entregan Con Éxito A Jesús A La Muerte</a:t>
            </a:r>
          </a:p>
          <a:p>
            <a:pPr lvl="1"/>
            <a:r>
              <a:rPr lang="es-ES" dirty="0"/>
              <a:t>La Burla De Un Juicio Ya Ha Concluido</a:t>
            </a:r>
          </a:p>
          <a:p>
            <a:pPr lvl="1"/>
            <a:r>
              <a:rPr lang="es-ES" dirty="0"/>
              <a:t>Justicia Evitada</a:t>
            </a:r>
          </a:p>
          <a:p>
            <a:pPr lvl="1"/>
            <a:r>
              <a:rPr lang="es-ES" dirty="0"/>
              <a:t>Jesús Torturó Y Se Llevó Lejos Para Ser Crucificado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1A6643-2203-4865-A8F0-7794C5014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2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Judíos Temprano En La Mañana Juicios</a:t>
            </a:r>
          </a:p>
          <a:p>
            <a:pPr lvl="1"/>
            <a:r>
              <a:rPr lang="en-US" dirty="0" err="1"/>
              <a:t>Temían</a:t>
            </a:r>
            <a:r>
              <a:rPr lang="en-US" dirty="0"/>
              <a:t> Al </a:t>
            </a:r>
            <a:r>
              <a:rPr lang="en-US" dirty="0" err="1"/>
              <a:t>Judío</a:t>
            </a:r>
            <a:r>
              <a:rPr lang="en-US" dirty="0"/>
              <a:t> "</a:t>
            </a:r>
            <a:r>
              <a:rPr lang="en-US" dirty="0" err="1"/>
              <a:t>Común</a:t>
            </a:r>
            <a:r>
              <a:rPr lang="en-US" dirty="0"/>
              <a:t>"
Mt 21:26, </a:t>
            </a:r>
            <a:r>
              <a:rPr lang="es-ES" dirty="0"/>
              <a:t>Y si decimos: “De los hombres”, tememos a la multitud; porque todos tienen a Juan por profeta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Mt 21:46, </a:t>
            </a:r>
            <a:r>
              <a:rPr lang="es-ES" dirty="0"/>
              <a:t>Y cuando procuraron prender a Jesús, tuvieron miedo de la multitud, porque ellos lo tenían por profeta. 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E88D5-F5EA-4295-A6CE-D05F4529D6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Sin </a:t>
            </a:r>
            <a:r>
              <a:rPr lang="en-US" dirty="0" err="1"/>
              <a:t>justicia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8799BA-4A50-4A82-8FAB-7A7C19A621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7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Judíos Temprano En La Mañana Juicios</a:t>
            </a:r>
          </a:p>
          <a:p>
            <a:pPr lvl="1"/>
            <a:r>
              <a:rPr lang="en-US" dirty="0"/>
              <a:t>Mt 26:59-60, </a:t>
            </a:r>
            <a:r>
              <a:rPr lang="es-ES" dirty="0"/>
              <a:t>Los Falsos Testigos No Pudieron Estar De Acuerdo</a:t>
            </a:r>
            <a:endParaRPr lang="en-US" dirty="0"/>
          </a:p>
          <a:p>
            <a:pPr lvl="1"/>
            <a:r>
              <a:rPr lang="en-US" dirty="0" err="1"/>
              <a:t>Finalmente</a:t>
            </a:r>
            <a:r>
              <a:rPr lang="en-US" dirty="0"/>
              <a:t> </a:t>
            </a:r>
            <a:r>
              <a:rPr lang="en-US" dirty="0" err="1"/>
              <a:t>Cargado</a:t>
            </a:r>
            <a:r>
              <a:rPr lang="en-US" dirty="0"/>
              <a:t>: </a:t>
            </a:r>
          </a:p>
          <a:p>
            <a:pPr lvl="2"/>
            <a:r>
              <a:rPr lang="en-US" dirty="0"/>
              <a:t>Mt 26:63-64, </a:t>
            </a:r>
            <a:r>
              <a:rPr lang="es-ES" dirty="0"/>
              <a:t>Afirmando Ser El Hijo De Dios Y El Mesías</a:t>
            </a:r>
            <a:endParaRPr lang="en-US" dirty="0"/>
          </a:p>
          <a:p>
            <a:pPr lvl="2"/>
            <a:r>
              <a:rPr lang="en-US" dirty="0"/>
              <a:t>Mt 26:61, </a:t>
            </a:r>
            <a:r>
              <a:rPr lang="es-ES" dirty="0"/>
              <a:t>Destruir Y Reconstruir La Profecía Del Templo </a:t>
            </a:r>
            <a:r>
              <a:rPr lang="en-US" dirty="0"/>
              <a:t>(Jn 2:18-22)</a:t>
            </a:r>
          </a:p>
          <a:p>
            <a:pPr lvl="1"/>
            <a:r>
              <a:rPr lang="es-ES" dirty="0"/>
              <a:t>Los Judíos No Querían Justicia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E88D5-F5EA-4295-A6CE-D05F4529D6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Sin </a:t>
            </a:r>
            <a:r>
              <a:rPr lang="en-US" dirty="0" err="1"/>
              <a:t>justicia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0EEE96-EFEB-4771-9969-17F783BC45B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Juicio</a:t>
            </a:r>
            <a:r>
              <a:rPr lang="en-US" dirty="0"/>
              <a:t> Por Los </a:t>
            </a:r>
            <a:r>
              <a:rPr lang="en-US" dirty="0" err="1"/>
              <a:t>Romanos</a:t>
            </a:r>
            <a:endParaRPr lang="en-US" dirty="0"/>
          </a:p>
          <a:p>
            <a:pPr lvl="1"/>
            <a:r>
              <a:rPr lang="en-US" dirty="0"/>
              <a:t>Lk 23:2, Cargos </a:t>
            </a:r>
            <a:r>
              <a:rPr lang="en-US" dirty="0" err="1"/>
              <a:t>Cambiados</a:t>
            </a:r>
            <a:endParaRPr lang="en-US" dirty="0"/>
          </a:p>
          <a:p>
            <a:pPr lvl="2"/>
            <a:r>
              <a:rPr lang="es-ES" dirty="0"/>
              <a:t>Pervirtiendo A La Nación
Prohibir El Homenaje A César
Rey Ungido De Los Judíos</a:t>
            </a:r>
          </a:p>
          <a:p>
            <a:pPr lvl="1"/>
            <a:r>
              <a:rPr lang="en-US" dirty="0"/>
              <a:t>Jn 18:1-19:15, Pilato No </a:t>
            </a:r>
            <a:r>
              <a:rPr lang="en-US" dirty="0" err="1"/>
              <a:t>Pudo</a:t>
            </a:r>
            <a:r>
              <a:rPr lang="en-US" dirty="0"/>
              <a:t> </a:t>
            </a:r>
            <a:r>
              <a:rPr lang="en-US" dirty="0" err="1"/>
              <a:t>Encontrar</a:t>
            </a:r>
            <a:r>
              <a:rPr lang="en-US" dirty="0"/>
              <a:t> </a:t>
            </a:r>
            <a:r>
              <a:rPr lang="en-US" dirty="0" err="1"/>
              <a:t>Fallas</a:t>
            </a:r>
            <a:r>
              <a:rPr lang="en-US" dirty="0"/>
              <a:t>  (8x)</a:t>
            </a:r>
          </a:p>
          <a:p>
            <a:pPr lvl="1"/>
            <a:r>
              <a:rPr lang="en-US" dirty="0"/>
              <a:t>Lk 23:13-16, </a:t>
            </a:r>
            <a:r>
              <a:rPr lang="en-US" dirty="0" err="1"/>
              <a:t>Herodes</a:t>
            </a:r>
            <a:r>
              <a:rPr lang="en-US" dirty="0"/>
              <a:t> No </a:t>
            </a:r>
            <a:r>
              <a:rPr lang="en-US" dirty="0" err="1"/>
              <a:t>Pudo</a:t>
            </a:r>
            <a:r>
              <a:rPr lang="en-US" dirty="0"/>
              <a:t> </a:t>
            </a:r>
            <a:r>
              <a:rPr lang="en-US" dirty="0" err="1"/>
              <a:t>Encontrar</a:t>
            </a:r>
            <a:r>
              <a:rPr lang="en-US" dirty="0"/>
              <a:t> </a:t>
            </a:r>
            <a:r>
              <a:rPr lang="en-US" dirty="0" err="1"/>
              <a:t>Fallas</a:t>
            </a:r>
            <a:endParaRPr lang="en-US" dirty="0"/>
          </a:p>
          <a:p>
            <a:pPr lvl="1"/>
            <a:r>
              <a:rPr lang="en-US" dirty="0"/>
              <a:t>Mt 27:19, </a:t>
            </a:r>
            <a:r>
              <a:rPr lang="es-ES" dirty="0"/>
              <a:t>La Esposa De Pilato Dijo Que Él Era Sin Culpa</a:t>
            </a:r>
            <a:endParaRPr lang="en-US" dirty="0"/>
          </a:p>
          <a:p>
            <a:pPr lvl="1"/>
            <a:r>
              <a:rPr lang="en-US" dirty="0"/>
              <a:t>Pilato No </a:t>
            </a:r>
            <a:r>
              <a:rPr lang="en-US" dirty="0" err="1"/>
              <a:t>Quería</a:t>
            </a:r>
            <a:r>
              <a:rPr lang="en-US" dirty="0"/>
              <a:t> Justicia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A7947-AE9E-4ACE-BE57-F80AFAA6F61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Sin </a:t>
            </a:r>
            <a:r>
              <a:rPr lang="en-US" dirty="0" err="1"/>
              <a:t>justicia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655B5-CE44-479A-8216-AD1055F79FB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Jn 19:1-15, Mt 27:26-30</a:t>
            </a:r>
          </a:p>
          <a:p>
            <a:pPr lvl="1"/>
            <a:r>
              <a:rPr lang="es-ES" dirty="0"/>
              <a:t>Soldados del Gobernador</a:t>
            </a:r>
          </a:p>
          <a:p>
            <a:pPr lvl="1"/>
            <a:r>
              <a:rPr lang="es-ES" dirty="0"/>
              <a:t>Lo desnudó y le puso una túnica escarlata</a:t>
            </a:r>
          </a:p>
          <a:p>
            <a:pPr lvl="1"/>
            <a:r>
              <a:rPr lang="es-ES" dirty="0"/>
              <a:t>Pon una corona de espinas sobre su cabeza</a:t>
            </a:r>
          </a:p>
          <a:p>
            <a:pPr lvl="1"/>
            <a:r>
              <a:rPr lang="es-ES" dirty="0"/>
              <a:t>Pon una caña en su mano derecha</a:t>
            </a:r>
          </a:p>
          <a:p>
            <a:pPr lvl="1"/>
            <a:r>
              <a:rPr lang="es-ES" dirty="0"/>
              <a:t>Inclinó la rodilla ante él y se burló de él, diciendo: ¡Salve, rey de los judíos!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A7947-AE9E-4ACE-BE57-F80AFAA6F61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err="1"/>
              <a:t>Burlado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093E9F-3D7D-4105-80B5-9FC78B27E0F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5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Juicio De Los Judíos </a:t>
            </a:r>
            <a:r>
              <a:rPr lang="en-US" dirty="0"/>
              <a:t>(Caiaphas), Mt 26:67</a:t>
            </a:r>
          </a:p>
          <a:p>
            <a:pPr lvl="1"/>
            <a:r>
              <a:rPr lang="es-ES" dirty="0"/>
              <a:t>Escupir En Su Cara
Golpeado
Lo Golpeó Con Las Palmas De Sus Manos</a:t>
            </a:r>
          </a:p>
          <a:p>
            <a:r>
              <a:rPr lang="en-US" dirty="0" err="1"/>
              <a:t>Juicio</a:t>
            </a:r>
            <a:r>
              <a:rPr lang="en-US" dirty="0"/>
              <a:t> De Los </a:t>
            </a:r>
            <a:r>
              <a:rPr lang="en-US" dirty="0" err="1"/>
              <a:t>Romanos</a:t>
            </a:r>
            <a:r>
              <a:rPr lang="en-US" dirty="0"/>
              <a:t>, Jn 19:1-3</a:t>
            </a:r>
          </a:p>
          <a:p>
            <a:pPr lvl="1"/>
            <a:r>
              <a:rPr lang="es-ES" dirty="0"/>
              <a:t>Azotado</a:t>
            </a:r>
          </a:p>
          <a:p>
            <a:pPr lvl="1"/>
            <a:r>
              <a:rPr lang="es-ES" dirty="0"/>
              <a:t>Corona De Espinas</a:t>
            </a:r>
          </a:p>
          <a:p>
            <a:pPr lvl="1"/>
            <a:r>
              <a:rPr lang="es-ES" dirty="0"/>
              <a:t>Lo Golpearon Con Sus Manos</a:t>
            </a:r>
          </a:p>
          <a:p>
            <a:pPr lvl="1"/>
            <a:r>
              <a:rPr lang="es-ES" dirty="0"/>
              <a:t>Golpeado Con Una Vara En La Cabeza, Mt 27:30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E55AC-296C-406F-B58B-09EE558973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60070" y="936690"/>
            <a:ext cx="7806690" cy="439128"/>
          </a:xfrm>
        </p:spPr>
        <p:txBody>
          <a:bodyPr/>
          <a:lstStyle/>
          <a:p>
            <a:r>
              <a:rPr lang="en-US" dirty="0" err="1"/>
              <a:t>Maltratamiento</a:t>
            </a:r>
            <a:r>
              <a:rPr lang="en-US" dirty="0"/>
              <a:t> </a:t>
            </a:r>
            <a:r>
              <a:rPr lang="en-US" dirty="0" err="1"/>
              <a:t>físico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07FEF4-9016-47D3-B79A-6B088A72C3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3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/>
              <a:t>Humanidad De Jesús</a:t>
            </a:r>
          </a:p>
          <a:p>
            <a:pPr lvl="1"/>
            <a:r>
              <a:rPr lang="es-ES" dirty="0"/>
              <a:t>Tolerancia De Jesús</a:t>
            </a:r>
          </a:p>
          <a:p>
            <a:pPr lvl="1"/>
            <a:r>
              <a:rPr lang="es-ES" dirty="0"/>
              <a:t>Cumplimiento De Profecías</a:t>
            </a:r>
          </a:p>
          <a:p>
            <a:pPr lvl="1"/>
            <a:r>
              <a:rPr lang="es-ES" dirty="0"/>
              <a:t>Costo De Nuestra Salvación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A29EC0-2FC4-4642-AF67-7700CE32A83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8655" y="914400"/>
            <a:ext cx="7806690" cy="439128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0F4083-998D-4DD2-AD2C-45A7D4FC8B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9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765</TotalTime>
  <Words>698</Words>
  <Application>Microsoft Office PowerPoint</Application>
  <PresentationFormat>On-screen Show (4:3)</PresentationFormat>
  <Paragraphs>118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Aharoni</vt:lpstr>
      <vt:lpstr>Arial</vt:lpstr>
      <vt:lpstr>Calibri</vt:lpstr>
      <vt:lpstr>Calibri Light</vt:lpstr>
      <vt:lpstr>Copperplate Gothic Bold</vt:lpstr>
      <vt:lpstr>Courier New</vt:lpstr>
      <vt:lpstr>Wingdings</vt:lpstr>
      <vt:lpstr>Retrospect</vt:lpstr>
      <vt:lpstr>Las Últimas Horas De Jesús Su Juicio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The Suffering servant</dc:title>
  <dc:creator>rdward</dc:creator>
  <cp:lastModifiedBy>Ross Ward</cp:lastModifiedBy>
  <cp:revision>168</cp:revision>
  <cp:lastPrinted>2022-02-20T13:41:09Z</cp:lastPrinted>
  <dcterms:created xsi:type="dcterms:W3CDTF">2018-10-13T22:14:50Z</dcterms:created>
  <dcterms:modified xsi:type="dcterms:W3CDTF">2022-02-20T13:41:16Z</dcterms:modified>
</cp:coreProperties>
</file>