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7" r:id="rId2"/>
    <p:sldId id="321" r:id="rId3"/>
    <p:sldId id="322" r:id="rId4"/>
    <p:sldId id="320" r:id="rId5"/>
    <p:sldId id="323" r:id="rId6"/>
    <p:sldId id="324" r:id="rId7"/>
    <p:sldId id="325" r:id="rId8"/>
    <p:sldId id="329" r:id="rId9"/>
    <p:sldId id="330" r:id="rId10"/>
    <p:sldId id="326" r:id="rId11"/>
    <p:sldId id="327" r:id="rId12"/>
    <p:sldId id="328" r:id="rId13"/>
  </p:sldIdLst>
  <p:sldSz cx="9144000" cy="6858000" type="screen4x3"/>
  <p:notesSz cx="7102475" cy="9388475"/>
  <p:defaultTextStyle>
    <a:lvl1pPr algn="ctr" defTabSz="410751">
      <a:defRPr sz="2531">
        <a:solidFill>
          <a:srgbClr val="3E231A"/>
        </a:solidFill>
        <a:latin typeface="+mn-lt"/>
        <a:ea typeface="+mn-ea"/>
        <a:cs typeface="+mn-cs"/>
        <a:sym typeface="Papyrus"/>
      </a:defRPr>
    </a:lvl1pPr>
    <a:lvl2pPr indent="160729" algn="ctr" defTabSz="410751">
      <a:defRPr sz="2531">
        <a:solidFill>
          <a:srgbClr val="3E231A"/>
        </a:solidFill>
        <a:latin typeface="+mn-lt"/>
        <a:ea typeface="+mn-ea"/>
        <a:cs typeface="+mn-cs"/>
        <a:sym typeface="Papyrus"/>
      </a:defRPr>
    </a:lvl2pPr>
    <a:lvl3pPr indent="321457" algn="ctr" defTabSz="410751">
      <a:defRPr sz="2531">
        <a:solidFill>
          <a:srgbClr val="3E231A"/>
        </a:solidFill>
        <a:latin typeface="+mn-lt"/>
        <a:ea typeface="+mn-ea"/>
        <a:cs typeface="+mn-cs"/>
        <a:sym typeface="Papyrus"/>
      </a:defRPr>
    </a:lvl3pPr>
    <a:lvl4pPr indent="482186" algn="ctr" defTabSz="410751">
      <a:defRPr sz="2531">
        <a:solidFill>
          <a:srgbClr val="3E231A"/>
        </a:solidFill>
        <a:latin typeface="+mn-lt"/>
        <a:ea typeface="+mn-ea"/>
        <a:cs typeface="+mn-cs"/>
        <a:sym typeface="Papyrus"/>
      </a:defRPr>
    </a:lvl4pPr>
    <a:lvl5pPr indent="642915" algn="ctr" defTabSz="410751">
      <a:defRPr sz="2531">
        <a:solidFill>
          <a:srgbClr val="3E231A"/>
        </a:solidFill>
        <a:latin typeface="+mn-lt"/>
        <a:ea typeface="+mn-ea"/>
        <a:cs typeface="+mn-cs"/>
        <a:sym typeface="Papyrus"/>
      </a:defRPr>
    </a:lvl5pPr>
    <a:lvl6pPr indent="803643" algn="ctr" defTabSz="410751">
      <a:defRPr sz="2531">
        <a:solidFill>
          <a:srgbClr val="3E231A"/>
        </a:solidFill>
        <a:latin typeface="+mn-lt"/>
        <a:ea typeface="+mn-ea"/>
        <a:cs typeface="+mn-cs"/>
        <a:sym typeface="Papyrus"/>
      </a:defRPr>
    </a:lvl6pPr>
    <a:lvl7pPr indent="964372" algn="ctr" defTabSz="410751">
      <a:defRPr sz="2531">
        <a:solidFill>
          <a:srgbClr val="3E231A"/>
        </a:solidFill>
        <a:latin typeface="+mn-lt"/>
        <a:ea typeface="+mn-ea"/>
        <a:cs typeface="+mn-cs"/>
        <a:sym typeface="Papyrus"/>
      </a:defRPr>
    </a:lvl7pPr>
    <a:lvl8pPr indent="1125101" algn="ctr" defTabSz="410751">
      <a:defRPr sz="2531">
        <a:solidFill>
          <a:srgbClr val="3E231A"/>
        </a:solidFill>
        <a:latin typeface="+mn-lt"/>
        <a:ea typeface="+mn-ea"/>
        <a:cs typeface="+mn-cs"/>
        <a:sym typeface="Papyrus"/>
      </a:defRPr>
    </a:lvl8pPr>
    <a:lvl9pPr indent="1285829" algn="ctr" defTabSz="410751">
      <a:defRPr sz="2531">
        <a:solidFill>
          <a:srgbClr val="3E231A"/>
        </a:solidFill>
        <a:latin typeface="+mn-lt"/>
        <a:ea typeface="+mn-ea"/>
        <a:cs typeface="+mn-cs"/>
        <a:sym typeface="Papyru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solidFill>
                <a:srgbClr val="3E231A"/>
              </a:solidFill>
              <a:prstDash val="solid"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solidFill>
                <a:srgbClr val="3E231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FFEBD2">
              <a:alpha val="48000"/>
            </a:srgbClr>
          </a:solidFill>
        </a:fill>
      </a:tcStyle>
    </a:band2H>
    <a:firstCo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solidFill>
                <a:srgbClr val="3E231A"/>
              </a:solidFill>
              <a:prstDash val="solid"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solidFill>
                <a:srgbClr val="3E231A"/>
              </a:solidFill>
              <a:prstDash val="solid"/>
              <a:miter lim="400000"/>
            </a:ln>
          </a:insideV>
        </a:tcBdr>
        <a:fill>
          <a:solidFill>
            <a:srgbClr val="D6A96F">
              <a:alpha val="48000"/>
            </a:srgbClr>
          </a:solidFill>
        </a:fill>
      </a:tcStyle>
    </a:firstCol>
    <a:lastRow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solidFill>
                <a:srgbClr val="3E231A"/>
              </a:solidFill>
              <a:prstDash val="solid"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254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solidFill>
                <a:srgbClr val="3E231A"/>
              </a:solidFill>
              <a:prstDash val="solid"/>
              <a:miter lim="400000"/>
            </a:ln>
          </a:insideV>
        </a:tcBdr>
        <a:fill>
          <a:solidFill>
            <a:srgbClr val="D6A96F">
              <a:alpha val="48000"/>
            </a:srgbClr>
          </a:solidFill>
        </a:fill>
      </a:tcStyle>
    </a:lastRow>
    <a:firstRow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solidFill>
                <a:srgbClr val="3E231A"/>
              </a:solidFill>
              <a:prstDash val="solid"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254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solidFill>
                <a:srgbClr val="3E231A"/>
              </a:solidFill>
              <a:prstDash val="solid"/>
              <a:miter lim="400000"/>
            </a:ln>
          </a:insideV>
        </a:tcBdr>
        <a:fill>
          <a:solidFill>
            <a:srgbClr val="D6A96F">
              <a:alpha val="48000"/>
            </a:srgbClr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6654F">
              <a:alpha val="2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3E231A"/>
              </a:solidFill>
              <a:prstDash val="solid"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3E231A"/>
              </a:solidFill>
              <a:prstDash val="solid"/>
              <a:miter lim="400000"/>
            </a:ln>
          </a:insideV>
        </a:tcBdr>
        <a:fill>
          <a:solidFill>
            <a:srgbClr val="9BA7B4">
              <a:alpha val="90000"/>
            </a:srgb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F8B9E">
              <a:alpha val="90000"/>
            </a:srgbClr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F8B9E">
              <a:alpha val="90000"/>
            </a:srgb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D231A"/>
              </a:solidFill>
              <a:prstDash val="solid"/>
              <a:miter lim="400000"/>
            </a:ln>
          </a:top>
          <a:bottom>
            <a:ln w="12700" cap="flat">
              <a:solidFill>
                <a:srgbClr val="3D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D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B1A596">
              <a:alpha val="20000"/>
            </a:srgbClr>
          </a:solidFill>
        </a:fill>
      </a:tcStyle>
    </a:band2H>
    <a:firstCo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solidFill>
                <a:srgbClr val="3D231A"/>
              </a:solidFill>
              <a:prstDash val="solid"/>
              <a:miter lim="400000"/>
            </a:ln>
          </a:left>
          <a:right>
            <a:ln w="12700" cap="flat">
              <a:solidFill>
                <a:srgbClr val="3D231A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BCA581">
              <a:alpha val="50000"/>
            </a:srgbClr>
          </a:solidFill>
        </a:fill>
      </a:tcStyle>
    </a:firstCol>
    <a:lastRow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3D231A"/>
              </a:solidFill>
              <a:prstDash val="solid"/>
              <a:miter lim="400000"/>
            </a:ln>
          </a:top>
          <a:bottom>
            <a:ln w="12700" cap="flat">
              <a:solidFill>
                <a:srgbClr val="3D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D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D231A"/>
              </a:solidFill>
              <a:prstDash val="solid"/>
              <a:miter lim="400000"/>
            </a:ln>
          </a:top>
          <a:bottom>
            <a:ln w="12700" cap="flat">
              <a:solidFill>
                <a:srgbClr val="3D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D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A56333">
              <a:alpha val="75000"/>
            </a:srgbClr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19B68">
              <a:alpha val="50000"/>
            </a:srgbClr>
          </a:solidFill>
        </a:fill>
      </a:tcStyle>
    </a:wholeTbl>
    <a:band2H>
      <a:tcTxStyle/>
      <a:tcStyle>
        <a:tcBdr/>
        <a:fill>
          <a:solidFill>
            <a:srgbClr val="C09B6C">
              <a:alpha val="26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3E231A"/>
              </a:solidFill>
              <a:prstDash val="solid"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45C39">
              <a:alpha val="80000"/>
            </a:srgb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A77A48">
              <a:alpha val="81000"/>
            </a:srgbClr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33E29">
              <a:alpha val="85000"/>
            </a:srgbClr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828D8E"/>
              </a:solidFill>
              <a:prstDash val="solid"/>
              <a:miter lim="400000"/>
            </a:ln>
          </a:top>
          <a:bottom>
            <a:ln w="12700" cap="flat">
              <a:solidFill>
                <a:srgbClr val="828D8E"/>
              </a:solidFill>
              <a:prstDash val="solid"/>
              <a:miter lim="400000"/>
            </a:ln>
          </a:bottom>
          <a:insideH>
            <a:ln w="12700" cap="flat">
              <a:solidFill>
                <a:srgbClr val="828D8E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6654F">
              <a:alpha val="20000"/>
            </a:srgbClr>
          </a:solidFill>
        </a:fill>
      </a:tcStyle>
    </a:band2H>
    <a:firstCo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solidFill>
                <a:srgbClr val="828D8E"/>
              </a:solidFill>
              <a:prstDash val="solid"/>
              <a:miter lim="400000"/>
            </a:ln>
          </a:left>
          <a:right>
            <a:ln w="12700" cap="flat">
              <a:solidFill>
                <a:srgbClr val="828D8E"/>
              </a:solidFill>
              <a:prstDash val="solid"/>
              <a:miter lim="400000"/>
            </a:ln>
          </a:right>
          <a:top>
            <a:ln w="12700" cap="flat">
              <a:solidFill>
                <a:srgbClr val="828D8E"/>
              </a:solidFill>
              <a:prstDash val="solid"/>
              <a:miter lim="400000"/>
            </a:ln>
          </a:top>
          <a:bottom>
            <a:ln w="12700" cap="flat">
              <a:solidFill>
                <a:srgbClr val="828D8E"/>
              </a:solidFill>
              <a:prstDash val="solid"/>
              <a:miter lim="400000"/>
            </a:ln>
          </a:bottom>
          <a:insideH>
            <a:ln w="12700" cap="flat">
              <a:solidFill>
                <a:srgbClr val="828D8E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DFD8">
              <a:alpha val="61000"/>
            </a:srgbClr>
          </a:solidFill>
        </a:fill>
      </a:tcStyle>
    </a:firstCol>
    <a:lastRow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828D8E"/>
              </a:solidFill>
              <a:prstDash val="solid"/>
              <a:miter lim="400000"/>
            </a:ln>
          </a:top>
          <a:bottom>
            <a:ln w="12700" cap="flat">
              <a:solidFill>
                <a:srgbClr val="828D8E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DFD8">
              <a:alpha val="61000"/>
            </a:srgbClr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828D8E"/>
              </a:solidFill>
              <a:prstDash val="solid"/>
              <a:miter lim="400000"/>
            </a:ln>
          </a:top>
          <a:bottom>
            <a:ln w="12700" cap="flat">
              <a:solidFill>
                <a:srgbClr val="828D8E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D5E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232323"/>
        </a:fontRef>
        <a:srgbClr val="232323"/>
      </a:tcTxStyle>
      <a:tcStyle>
        <a:tcBdr>
          <a:left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6654F">
              <a:alpha val="20000"/>
            </a:srgbClr>
          </a:solidFill>
        </a:fill>
      </a:tcStyle>
    </a:band2H>
    <a:firstCol>
      <a:tcTxStyle b="off" i="off">
        <a:fontRef idx="minor">
          <a:srgbClr val="232323"/>
        </a:fontRef>
        <a:srgbClr val="232323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232323"/>
        </a:fontRef>
        <a:srgbClr val="232323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232323"/>
        </a:fontRef>
        <a:srgbClr val="232323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87746" autoAdjust="0"/>
  </p:normalViewPr>
  <p:slideViewPr>
    <p:cSldViewPr snapToGrid="0">
      <p:cViewPr varScale="1">
        <p:scale>
          <a:sx n="80" d="100"/>
          <a:sy n="80" d="100"/>
        </p:scale>
        <p:origin x="1626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8" d="100"/>
          <a:sy n="68" d="100"/>
        </p:scale>
        <p:origin x="3156" y="6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361B5EB-4F54-4A3D-8665-F97CF25730C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060" cy="47005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6DBCCD3-4A77-46C5-8669-A945EA55ECB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023215" y="0"/>
            <a:ext cx="3078060" cy="47005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993D2B-427E-465F-ADF6-D88D7D2AD813}" type="datetimeFigureOut">
              <a:rPr lang="en-US" smtClean="0"/>
              <a:t>1/2/2022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B2E20E-72FC-4A80-B545-BD63A366F5A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918422"/>
            <a:ext cx="3078060" cy="47005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723340-8075-43F3-816C-4F77E48C3DD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023215" y="8918422"/>
            <a:ext cx="3078060" cy="47005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2F96D7-23AB-49B8-9FAD-95558F52B2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18203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>
            <a:spLocks noGrp="1" noRot="1" noChangeAspect="1"/>
          </p:cNvSpPr>
          <p:nvPr>
            <p:ph type="sldImg"/>
          </p:nvPr>
        </p:nvSpPr>
        <p:spPr>
          <a:xfrm>
            <a:off x="1204913" y="704850"/>
            <a:ext cx="4692650" cy="3519488"/>
          </a:xfrm>
          <a:prstGeom prst="rect">
            <a:avLst/>
          </a:prstGeom>
        </p:spPr>
        <p:txBody>
          <a:bodyPr lIns="94229" tIns="47114" rIns="94229" bIns="47114"/>
          <a:lstStyle/>
          <a:p>
            <a:pPr lvl="0"/>
            <a:endParaRPr/>
          </a:p>
        </p:txBody>
      </p:sp>
      <p:sp>
        <p:nvSpPr>
          <p:cNvPr id="59" name="Shape 59"/>
          <p:cNvSpPr>
            <a:spLocks noGrp="1"/>
          </p:cNvSpPr>
          <p:nvPr>
            <p:ph type="body" sz="quarter" idx="1"/>
          </p:nvPr>
        </p:nvSpPr>
        <p:spPr>
          <a:xfrm>
            <a:off x="946997" y="4459526"/>
            <a:ext cx="5208482" cy="4224814"/>
          </a:xfrm>
          <a:prstGeom prst="rect">
            <a:avLst/>
          </a:prstGeom>
        </p:spPr>
        <p:txBody>
          <a:bodyPr lIns="94229" tIns="47114" rIns="94229" bIns="47114"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2618909477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321457">
      <a:lnSpc>
        <a:spcPct val="125000"/>
      </a:lnSpc>
      <a:defRPr sz="1687">
        <a:latin typeface="Avenir Roman"/>
        <a:ea typeface="Avenir Roman"/>
        <a:cs typeface="Avenir Roman"/>
        <a:sym typeface="Avenir Roman"/>
      </a:defRPr>
    </a:lvl1pPr>
    <a:lvl2pPr indent="160729" defTabSz="321457">
      <a:lnSpc>
        <a:spcPct val="125000"/>
      </a:lnSpc>
      <a:defRPr sz="1687">
        <a:latin typeface="Avenir Roman"/>
        <a:ea typeface="Avenir Roman"/>
        <a:cs typeface="Avenir Roman"/>
        <a:sym typeface="Avenir Roman"/>
      </a:defRPr>
    </a:lvl2pPr>
    <a:lvl3pPr indent="321457" defTabSz="321457">
      <a:lnSpc>
        <a:spcPct val="125000"/>
      </a:lnSpc>
      <a:defRPr sz="1687">
        <a:latin typeface="Avenir Roman"/>
        <a:ea typeface="Avenir Roman"/>
        <a:cs typeface="Avenir Roman"/>
        <a:sym typeface="Avenir Roman"/>
      </a:defRPr>
    </a:lvl3pPr>
    <a:lvl4pPr indent="482186" defTabSz="321457">
      <a:lnSpc>
        <a:spcPct val="125000"/>
      </a:lnSpc>
      <a:defRPr sz="1687">
        <a:latin typeface="Avenir Roman"/>
        <a:ea typeface="Avenir Roman"/>
        <a:cs typeface="Avenir Roman"/>
        <a:sym typeface="Avenir Roman"/>
      </a:defRPr>
    </a:lvl4pPr>
    <a:lvl5pPr indent="642915" defTabSz="321457">
      <a:lnSpc>
        <a:spcPct val="125000"/>
      </a:lnSpc>
      <a:defRPr sz="1687">
        <a:latin typeface="Avenir Roman"/>
        <a:ea typeface="Avenir Roman"/>
        <a:cs typeface="Avenir Roman"/>
        <a:sym typeface="Avenir Roman"/>
      </a:defRPr>
    </a:lvl5pPr>
    <a:lvl6pPr indent="803643" defTabSz="321457">
      <a:lnSpc>
        <a:spcPct val="125000"/>
      </a:lnSpc>
      <a:defRPr sz="1687">
        <a:latin typeface="Avenir Roman"/>
        <a:ea typeface="Avenir Roman"/>
        <a:cs typeface="Avenir Roman"/>
        <a:sym typeface="Avenir Roman"/>
      </a:defRPr>
    </a:lvl6pPr>
    <a:lvl7pPr indent="964372" defTabSz="321457">
      <a:lnSpc>
        <a:spcPct val="125000"/>
      </a:lnSpc>
      <a:defRPr sz="1687">
        <a:latin typeface="Avenir Roman"/>
        <a:ea typeface="Avenir Roman"/>
        <a:cs typeface="Avenir Roman"/>
        <a:sym typeface="Avenir Roman"/>
      </a:defRPr>
    </a:lvl7pPr>
    <a:lvl8pPr indent="1125101" defTabSz="321457">
      <a:lnSpc>
        <a:spcPct val="125000"/>
      </a:lnSpc>
      <a:defRPr sz="1687">
        <a:latin typeface="Avenir Roman"/>
        <a:ea typeface="Avenir Roman"/>
        <a:cs typeface="Avenir Roman"/>
        <a:sym typeface="Avenir Roman"/>
      </a:defRPr>
    </a:lvl8pPr>
    <a:lvl9pPr indent="1285829" defTabSz="321457">
      <a:lnSpc>
        <a:spcPct val="125000"/>
      </a:lnSpc>
      <a:defRPr sz="1687">
        <a:latin typeface="Avenir Roman"/>
        <a:ea typeface="Avenir Roman"/>
        <a:cs typeface="Avenir Roman"/>
        <a:sym typeface="Avenir Roman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95444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29146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67939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29812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99707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14154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67282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86117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21936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14345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06293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- Center">
    <p:bg>
      <p:bgPr>
        <a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7E655E-2338-477B-880D-2672818B373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922926" y="1514447"/>
            <a:ext cx="7331562" cy="1825005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6187">
                <a:solidFill>
                  <a:schemeClr val="accent3">
                    <a:lumMod val="50000"/>
                  </a:schemeClr>
                </a:solidFill>
              </a:defRPr>
            </a:lvl1pPr>
            <a:lvl2pPr marL="312528" indent="0">
              <a:buNone/>
              <a:defRPr/>
            </a:lvl2pPr>
          </a:lstStyle>
          <a:p>
            <a:pPr lvl="0"/>
            <a:r>
              <a:rPr lang="en-US" dirty="0"/>
              <a:t>Click to edit Title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99B6A616-25B0-46F4-97E6-3D5A6BB68731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648644" y="3726706"/>
            <a:ext cx="6160368" cy="1825005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3797" cap="small" baseline="0">
                <a:solidFill>
                  <a:schemeClr val="accent3">
                    <a:lumMod val="50000"/>
                  </a:schemeClr>
                </a:solidFill>
                <a:effectLst/>
                <a:latin typeface="Aharoni" panose="02010803020104030203" pitchFamily="2" charset="-79"/>
                <a:cs typeface="Aharoni" panose="02010803020104030203" pitchFamily="2" charset="-79"/>
              </a:defRPr>
            </a:lvl1pPr>
            <a:lvl2pPr marL="312528" indent="0">
              <a:buNone/>
              <a:defRPr/>
            </a:lvl2pPr>
          </a:lstStyle>
          <a:p>
            <a:pPr lvl="0"/>
            <a:r>
              <a:rPr lang="en-US" dirty="0"/>
              <a:t>Click to edit Title</a:t>
            </a:r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4051921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Bullets">
    <p:bg>
      <p:bgPr>
        <a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67AE95-85E1-435C-A5C1-0370D96D620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88567" y="1756066"/>
            <a:ext cx="7966865" cy="4784433"/>
          </a:xfrm>
        </p:spPr>
        <p:txBody>
          <a:bodyPr anchor="t">
            <a:normAutofit/>
          </a:bodyPr>
          <a:lstStyle>
            <a:lvl1pPr marL="0" indent="0">
              <a:spcBef>
                <a:spcPts val="800"/>
              </a:spcBef>
              <a:spcAft>
                <a:spcPts val="100"/>
              </a:spcAft>
              <a:buSzPct val="100000"/>
              <a:buNone/>
              <a:defRPr sz="3600" b="1">
                <a:solidFill>
                  <a:schemeClr val="accent3">
                    <a:lumMod val="50000"/>
                  </a:schemeClr>
                </a:solidFill>
                <a:effectLst/>
                <a:latin typeface="Aharoni" panose="02010803020104030203" pitchFamily="2" charset="-79"/>
                <a:cs typeface="Aharoni" panose="02010803020104030203" pitchFamily="2" charset="-79"/>
              </a:defRPr>
            </a:lvl1pPr>
            <a:lvl2pPr marL="457200" indent="-444500">
              <a:spcBef>
                <a:spcPts val="800"/>
              </a:spcBef>
              <a:spcAft>
                <a:spcPts val="100"/>
              </a:spcAft>
              <a:buSzPct val="100000"/>
              <a:buFont typeface="Wingdings" panose="05000000000000000000" pitchFamily="2" charset="2"/>
              <a:buChar char="v"/>
              <a:defRPr sz="3200" b="1" i="0">
                <a:solidFill>
                  <a:schemeClr val="accent3">
                    <a:lumMod val="50000"/>
                  </a:schemeClr>
                </a:solidFill>
                <a:effectLst/>
                <a:latin typeface="+mn-lt"/>
              </a:defRPr>
            </a:lvl2pPr>
            <a:lvl3pPr marL="747713" indent="-290513">
              <a:spcBef>
                <a:spcPts val="800"/>
              </a:spcBef>
              <a:spcAft>
                <a:spcPts val="100"/>
              </a:spcAft>
              <a:buSzPct val="100000"/>
              <a:buFont typeface="Wingdings" panose="05000000000000000000" pitchFamily="2" charset="2"/>
              <a:buChar char="Ø"/>
              <a:defRPr sz="2800" b="1" i="0">
                <a:solidFill>
                  <a:schemeClr val="accent3">
                    <a:lumMod val="50000"/>
                  </a:schemeClr>
                </a:solidFill>
                <a:effectLst/>
                <a:latin typeface="+mn-lt"/>
              </a:defRPr>
            </a:lvl3pPr>
            <a:lvl4pPr marL="1028700" indent="-222250">
              <a:spcBef>
                <a:spcPts val="800"/>
              </a:spcBef>
              <a:spcAft>
                <a:spcPts val="100"/>
              </a:spcAft>
              <a:buSzPct val="100000"/>
              <a:buFont typeface="Wingdings" panose="05000000000000000000" pitchFamily="2" charset="2"/>
              <a:buChar char="§"/>
              <a:defRPr sz="2400" b="1" i="0">
                <a:solidFill>
                  <a:schemeClr val="accent3">
                    <a:lumMod val="50000"/>
                  </a:schemeClr>
                </a:solidFill>
                <a:effectLst/>
                <a:latin typeface="+mn-lt"/>
              </a:defRPr>
            </a:lvl4pPr>
            <a:lvl5pPr marL="1433513" indent="-336550">
              <a:spcBef>
                <a:spcPts val="800"/>
              </a:spcBef>
              <a:spcAft>
                <a:spcPts val="100"/>
              </a:spcAft>
              <a:buSzPct val="110000"/>
              <a:buFont typeface="Courier New" panose="02070309020205020404" pitchFamily="49" charset="0"/>
              <a:buChar char="o"/>
              <a:defRPr sz="2400" b="1" i="0">
                <a:solidFill>
                  <a:schemeClr val="accent3">
                    <a:lumMod val="50000"/>
                  </a:schemeClr>
                </a:solidFill>
                <a:effectLst/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2057744-4C7B-406D-BA8A-9A64872C9CA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1890" y="446484"/>
            <a:ext cx="7966865" cy="1039416"/>
          </a:xfrm>
        </p:spPr>
        <p:txBody>
          <a:bodyPr/>
          <a:lstStyle>
            <a:lvl1pPr marL="0" indent="0" algn="ctr">
              <a:buNone/>
              <a:defRPr sz="4800">
                <a:solidFill>
                  <a:schemeClr val="accent3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Title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1A273CC-D20F-4785-AC67-CDA67379EDB0}"/>
              </a:ext>
            </a:extLst>
          </p:cNvPr>
          <p:cNvCxnSpPr/>
          <p:nvPr userDrawn="1"/>
        </p:nvCxnSpPr>
        <p:spPr>
          <a:xfrm>
            <a:off x="558145" y="1485900"/>
            <a:ext cx="7990610" cy="0"/>
          </a:xfrm>
          <a:prstGeom prst="line">
            <a:avLst/>
          </a:prstGeom>
          <a:noFill/>
          <a:ln w="127000" cap="flat" cmpd="tri">
            <a:solidFill>
              <a:srgbClr val="3E231A"/>
            </a:solidFill>
            <a:prstDash val="solid"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jp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553641" y="178594"/>
            <a:ext cx="8036719" cy="1714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5062">
                <a:solidFill>
                  <a:srgbClr val="FFFFFF"/>
                </a:solidFill>
                <a:effectLst>
                  <a:outerShdw blurRad="50800" dist="38100" dir="5400000" rotWithShape="0">
                    <a:srgbClr val="000000"/>
                  </a:outerShdw>
                </a:effectLst>
              </a:rP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553641" y="1946672"/>
            <a:ext cx="8036719" cy="40183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6"/>
              </a:buBlip>
            </a:lvl1pPr>
            <a:lvl2pPr>
              <a:buBlip>
                <a:blip r:embed="rId6"/>
              </a:buBlip>
            </a:lvl2pPr>
            <a:lvl3pPr>
              <a:buBlip>
                <a:blip r:embed="rId6"/>
              </a:buBlip>
            </a:lvl3pPr>
            <a:lvl4pPr>
              <a:buBlip>
                <a:blip r:embed="rId6"/>
              </a:buBlip>
            </a:lvl4pPr>
            <a:lvl5pPr>
              <a:buBlip>
                <a:blip r:embed="rId6"/>
              </a:buBlip>
            </a:lvl5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2531">
                <a:solidFill>
                  <a:srgbClr val="FFFFFF"/>
                </a:solidFill>
                <a:effectLst>
                  <a:outerShdw blurRad="50800" dist="38100" dir="5400000" rotWithShape="0">
                    <a:srgbClr val="000000"/>
                  </a:outerShdw>
                </a:effectLst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  <a:effectLst/>
              </a:defRPr>
            </a:pPr>
            <a:r>
              <a:rPr sz="2531">
                <a:solidFill>
                  <a:srgbClr val="FFFFFF"/>
                </a:solidFill>
                <a:effectLst>
                  <a:outerShdw blurRad="50800" dist="38100" dir="5400000" rotWithShape="0">
                    <a:srgbClr val="000000"/>
                  </a:outerShdw>
                </a:effectLst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  <a:effectLst/>
              </a:defRPr>
            </a:pPr>
            <a:r>
              <a:rPr sz="2531">
                <a:solidFill>
                  <a:srgbClr val="FFFFFF"/>
                </a:solidFill>
                <a:effectLst>
                  <a:outerShdw blurRad="50800" dist="38100" dir="5400000" rotWithShape="0">
                    <a:srgbClr val="000000"/>
                  </a:outerShdw>
                </a:effectLst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  <a:effectLst/>
              </a:defRPr>
            </a:pPr>
            <a:r>
              <a:rPr sz="2531">
                <a:solidFill>
                  <a:srgbClr val="FFFFFF"/>
                </a:solidFill>
                <a:effectLst>
                  <a:outerShdw blurRad="50800" dist="38100" dir="5400000" rotWithShape="0">
                    <a:srgbClr val="000000"/>
                  </a:outerShdw>
                </a:effectLst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  <a:effectLst/>
              </a:defRPr>
            </a:pPr>
            <a:r>
              <a:rPr sz="2531">
                <a:solidFill>
                  <a:srgbClr val="FFFFFF"/>
                </a:solidFill>
                <a:effectLst>
                  <a:outerShdw blurRad="50800" dist="38100" dir="5400000" rotWithShape="0">
                    <a:srgbClr val="000000"/>
                  </a:outerShdw>
                </a:effectLst>
              </a:rPr>
              <a:t>Body Level Five</a:t>
            </a:r>
          </a:p>
        </p:txBody>
      </p:sp>
      <p:pic>
        <p:nvPicPr>
          <p:cNvPr id="4" name="pasted-image.pdf">
            <a:extLst>
              <a:ext uri="{FF2B5EF4-FFF2-40B4-BE49-F238E27FC236}">
                <a16:creationId xmlns:a16="http://schemas.microsoft.com/office/drawing/2014/main" id="{256222EC-D925-4088-9562-197737B8DB60}"/>
              </a:ext>
            </a:extLst>
          </p:cNvPr>
          <p:cNvPicPr/>
          <p:nvPr userDrawn="1"/>
        </p:nvPicPr>
        <p:blipFill>
          <a:blip r:embed="rId7">
            <a:alphaModFix amt="20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3640" y="178594"/>
            <a:ext cx="9158837" cy="6858000"/>
          </a:xfrm>
          <a:prstGeom prst="rect">
            <a:avLst/>
          </a:prstGeom>
          <a:ln w="12700">
            <a:miter lim="4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5" r:id="rId2"/>
    <p:sldLayoutId id="2147483654" r:id="rId3"/>
  </p:sldLayoutIdLst>
  <p:transition spd="med"/>
  <p:txStyles>
    <p:titleStyle>
      <a:lvl1pPr defTabSz="410751">
        <a:defRPr sz="5062">
          <a:solidFill>
            <a:srgbClr val="FFFFFF"/>
          </a:solidFill>
          <a:effectLst>
            <a:outerShdw blurRad="50800" dist="38100" dir="5400000" rotWithShape="0">
              <a:srgbClr val="000000"/>
            </a:outerShdw>
          </a:effectLst>
          <a:latin typeface="Helvetica Neue Light"/>
          <a:ea typeface="Helvetica Neue Light"/>
          <a:cs typeface="Helvetica Neue Light"/>
          <a:sym typeface="Helvetica Neue Light"/>
        </a:defRPr>
      </a:lvl1pPr>
      <a:lvl2pPr indent="160729" defTabSz="410751">
        <a:defRPr sz="5062">
          <a:solidFill>
            <a:srgbClr val="FFFFFF"/>
          </a:solidFill>
          <a:effectLst>
            <a:outerShdw blurRad="50800" dist="38100" dir="5400000" rotWithShape="0">
              <a:srgbClr val="000000"/>
            </a:outerShdw>
          </a:effectLst>
          <a:latin typeface="Helvetica Neue Light"/>
          <a:ea typeface="Helvetica Neue Light"/>
          <a:cs typeface="Helvetica Neue Light"/>
          <a:sym typeface="Helvetica Neue Light"/>
        </a:defRPr>
      </a:lvl2pPr>
      <a:lvl3pPr indent="321457" defTabSz="410751">
        <a:defRPr sz="5062">
          <a:solidFill>
            <a:srgbClr val="FFFFFF"/>
          </a:solidFill>
          <a:effectLst>
            <a:outerShdw blurRad="50800" dist="38100" dir="5400000" rotWithShape="0">
              <a:srgbClr val="000000"/>
            </a:outerShdw>
          </a:effectLst>
          <a:latin typeface="Helvetica Neue Light"/>
          <a:ea typeface="Helvetica Neue Light"/>
          <a:cs typeface="Helvetica Neue Light"/>
          <a:sym typeface="Helvetica Neue Light"/>
        </a:defRPr>
      </a:lvl3pPr>
      <a:lvl4pPr indent="482186" defTabSz="410751">
        <a:defRPr sz="5062">
          <a:solidFill>
            <a:srgbClr val="FFFFFF"/>
          </a:solidFill>
          <a:effectLst>
            <a:outerShdw blurRad="50800" dist="38100" dir="5400000" rotWithShape="0">
              <a:srgbClr val="000000"/>
            </a:outerShdw>
          </a:effectLst>
          <a:latin typeface="Helvetica Neue Light"/>
          <a:ea typeface="Helvetica Neue Light"/>
          <a:cs typeface="Helvetica Neue Light"/>
          <a:sym typeface="Helvetica Neue Light"/>
        </a:defRPr>
      </a:lvl4pPr>
      <a:lvl5pPr indent="642915" defTabSz="410751">
        <a:defRPr sz="5062">
          <a:solidFill>
            <a:srgbClr val="FFFFFF"/>
          </a:solidFill>
          <a:effectLst>
            <a:outerShdw blurRad="50800" dist="38100" dir="5400000" rotWithShape="0">
              <a:srgbClr val="000000"/>
            </a:outerShdw>
          </a:effectLst>
          <a:latin typeface="Helvetica Neue Light"/>
          <a:ea typeface="Helvetica Neue Light"/>
          <a:cs typeface="Helvetica Neue Light"/>
          <a:sym typeface="Helvetica Neue Light"/>
        </a:defRPr>
      </a:lvl5pPr>
      <a:lvl6pPr indent="803643" defTabSz="410751">
        <a:defRPr sz="5062">
          <a:solidFill>
            <a:srgbClr val="FFFFFF"/>
          </a:solidFill>
          <a:effectLst>
            <a:outerShdw blurRad="50800" dist="38100" dir="5400000" rotWithShape="0">
              <a:srgbClr val="000000"/>
            </a:outerShdw>
          </a:effectLst>
          <a:latin typeface="Helvetica Neue Light"/>
          <a:ea typeface="Helvetica Neue Light"/>
          <a:cs typeface="Helvetica Neue Light"/>
          <a:sym typeface="Helvetica Neue Light"/>
        </a:defRPr>
      </a:lvl6pPr>
      <a:lvl7pPr indent="964372" defTabSz="410751">
        <a:defRPr sz="5062">
          <a:solidFill>
            <a:srgbClr val="FFFFFF"/>
          </a:solidFill>
          <a:effectLst>
            <a:outerShdw blurRad="50800" dist="38100" dir="5400000" rotWithShape="0">
              <a:srgbClr val="000000"/>
            </a:outerShdw>
          </a:effectLst>
          <a:latin typeface="Helvetica Neue Light"/>
          <a:ea typeface="Helvetica Neue Light"/>
          <a:cs typeface="Helvetica Neue Light"/>
          <a:sym typeface="Helvetica Neue Light"/>
        </a:defRPr>
      </a:lvl7pPr>
      <a:lvl8pPr indent="1125101" defTabSz="410751">
        <a:defRPr sz="5062">
          <a:solidFill>
            <a:srgbClr val="FFFFFF"/>
          </a:solidFill>
          <a:effectLst>
            <a:outerShdw blurRad="50800" dist="38100" dir="5400000" rotWithShape="0">
              <a:srgbClr val="000000"/>
            </a:outerShdw>
          </a:effectLst>
          <a:latin typeface="Helvetica Neue Light"/>
          <a:ea typeface="Helvetica Neue Light"/>
          <a:cs typeface="Helvetica Neue Light"/>
          <a:sym typeface="Helvetica Neue Light"/>
        </a:defRPr>
      </a:lvl8pPr>
      <a:lvl9pPr indent="1285829" defTabSz="410751">
        <a:defRPr sz="5062">
          <a:solidFill>
            <a:srgbClr val="FFFFFF"/>
          </a:solidFill>
          <a:effectLst>
            <a:outerShdw blurRad="50800" dist="38100" dir="5400000" rotWithShape="0">
              <a:srgbClr val="000000"/>
            </a:outerShdw>
          </a:effectLst>
          <a:latin typeface="Helvetica Neue Light"/>
          <a:ea typeface="Helvetica Neue Light"/>
          <a:cs typeface="Helvetica Neue Light"/>
          <a:sym typeface="Helvetica Neue Light"/>
        </a:defRPr>
      </a:lvl9pPr>
    </p:titleStyle>
    <p:bodyStyle>
      <a:lvl1pPr marL="285740" indent="-285740" defTabSz="410751">
        <a:spcBef>
          <a:spcPts val="1687"/>
        </a:spcBef>
        <a:buSzPct val="30000"/>
        <a:buBlip>
          <a:blip r:embed="rId6"/>
        </a:buBlip>
        <a:defRPr sz="2531">
          <a:solidFill>
            <a:srgbClr val="FFFFFF"/>
          </a:solidFill>
          <a:effectLst>
            <a:outerShdw blurRad="50800" dist="38100" dir="5400000" rotWithShape="0">
              <a:srgbClr val="000000"/>
            </a:outerShdw>
          </a:effectLst>
          <a:latin typeface="Helvetica Neue Light"/>
          <a:ea typeface="Helvetica Neue Light"/>
          <a:cs typeface="Helvetica Neue Light"/>
          <a:sym typeface="Helvetica Neue Light"/>
        </a:defRPr>
      </a:lvl1pPr>
      <a:lvl2pPr marL="598268" indent="-285740" defTabSz="410751">
        <a:spcBef>
          <a:spcPts val="1687"/>
        </a:spcBef>
        <a:buSzPct val="30000"/>
        <a:buBlip>
          <a:blip r:embed="rId6"/>
        </a:buBlip>
        <a:defRPr sz="2531">
          <a:solidFill>
            <a:srgbClr val="FFFFFF"/>
          </a:solidFill>
          <a:effectLst>
            <a:outerShdw blurRad="50800" dist="38100" dir="5400000" rotWithShape="0">
              <a:srgbClr val="000000"/>
            </a:outerShdw>
          </a:effectLst>
          <a:latin typeface="Helvetica Neue Light"/>
          <a:ea typeface="Helvetica Neue Light"/>
          <a:cs typeface="Helvetica Neue Light"/>
          <a:sym typeface="Helvetica Neue Light"/>
        </a:defRPr>
      </a:lvl2pPr>
      <a:lvl3pPr marL="910796" indent="-285740" defTabSz="410751">
        <a:spcBef>
          <a:spcPts val="1687"/>
        </a:spcBef>
        <a:buSzPct val="30000"/>
        <a:buBlip>
          <a:blip r:embed="rId6"/>
        </a:buBlip>
        <a:defRPr sz="2531">
          <a:solidFill>
            <a:srgbClr val="FFFFFF"/>
          </a:solidFill>
          <a:effectLst>
            <a:outerShdw blurRad="50800" dist="38100" dir="5400000" rotWithShape="0">
              <a:srgbClr val="000000"/>
            </a:outerShdw>
          </a:effectLst>
          <a:latin typeface="Helvetica Neue Light"/>
          <a:ea typeface="Helvetica Neue Light"/>
          <a:cs typeface="Helvetica Neue Light"/>
          <a:sym typeface="Helvetica Neue Light"/>
        </a:defRPr>
      </a:lvl3pPr>
      <a:lvl4pPr marL="1223324" indent="-285740" defTabSz="410751">
        <a:spcBef>
          <a:spcPts val="1687"/>
        </a:spcBef>
        <a:buSzPct val="30000"/>
        <a:buBlip>
          <a:blip r:embed="rId6"/>
        </a:buBlip>
        <a:defRPr sz="2531">
          <a:solidFill>
            <a:srgbClr val="FFFFFF"/>
          </a:solidFill>
          <a:effectLst>
            <a:outerShdw blurRad="50800" dist="38100" dir="5400000" rotWithShape="0">
              <a:srgbClr val="000000"/>
            </a:outerShdw>
          </a:effectLst>
          <a:latin typeface="Helvetica Neue Light"/>
          <a:ea typeface="Helvetica Neue Light"/>
          <a:cs typeface="Helvetica Neue Light"/>
          <a:sym typeface="Helvetica Neue Light"/>
        </a:defRPr>
      </a:lvl4pPr>
      <a:lvl5pPr marL="1535852" indent="-285740" defTabSz="410751">
        <a:spcBef>
          <a:spcPts val="1687"/>
        </a:spcBef>
        <a:buSzPct val="30000"/>
        <a:buBlip>
          <a:blip r:embed="rId6"/>
        </a:buBlip>
        <a:defRPr sz="2531">
          <a:solidFill>
            <a:srgbClr val="FFFFFF"/>
          </a:solidFill>
          <a:effectLst>
            <a:outerShdw blurRad="50800" dist="38100" dir="5400000" rotWithShape="0">
              <a:srgbClr val="000000"/>
            </a:outerShdw>
          </a:effectLst>
          <a:latin typeface="Helvetica Neue Light"/>
          <a:ea typeface="Helvetica Neue Light"/>
          <a:cs typeface="Helvetica Neue Light"/>
          <a:sym typeface="Helvetica Neue Light"/>
        </a:defRPr>
      </a:lvl5pPr>
      <a:lvl6pPr marL="1848380" indent="-285740" defTabSz="410751">
        <a:spcBef>
          <a:spcPts val="1687"/>
        </a:spcBef>
        <a:buSzPct val="30000"/>
        <a:buBlip>
          <a:blip r:embed="rId6"/>
        </a:buBlip>
        <a:defRPr sz="2531">
          <a:solidFill>
            <a:srgbClr val="FFFFFF"/>
          </a:solidFill>
          <a:effectLst>
            <a:outerShdw blurRad="50800" dist="38100" dir="5400000" rotWithShape="0">
              <a:srgbClr val="000000"/>
            </a:outerShdw>
          </a:effectLst>
          <a:latin typeface="Helvetica Neue Light"/>
          <a:ea typeface="Helvetica Neue Light"/>
          <a:cs typeface="Helvetica Neue Light"/>
          <a:sym typeface="Helvetica Neue Light"/>
        </a:defRPr>
      </a:lvl6pPr>
      <a:lvl7pPr marL="2160908" indent="-285740" defTabSz="410751">
        <a:spcBef>
          <a:spcPts val="1687"/>
        </a:spcBef>
        <a:buSzPct val="30000"/>
        <a:buBlip>
          <a:blip r:embed="rId6"/>
        </a:buBlip>
        <a:defRPr sz="2531">
          <a:solidFill>
            <a:srgbClr val="FFFFFF"/>
          </a:solidFill>
          <a:effectLst>
            <a:outerShdw blurRad="50800" dist="38100" dir="5400000" rotWithShape="0">
              <a:srgbClr val="000000"/>
            </a:outerShdw>
          </a:effectLst>
          <a:latin typeface="Helvetica Neue Light"/>
          <a:ea typeface="Helvetica Neue Light"/>
          <a:cs typeface="Helvetica Neue Light"/>
          <a:sym typeface="Helvetica Neue Light"/>
        </a:defRPr>
      </a:lvl7pPr>
      <a:lvl8pPr marL="2473435" indent="-285740" defTabSz="410751">
        <a:spcBef>
          <a:spcPts val="1687"/>
        </a:spcBef>
        <a:buSzPct val="30000"/>
        <a:buBlip>
          <a:blip r:embed="rId6"/>
        </a:buBlip>
        <a:defRPr sz="2531">
          <a:solidFill>
            <a:srgbClr val="FFFFFF"/>
          </a:solidFill>
          <a:effectLst>
            <a:outerShdw blurRad="50800" dist="38100" dir="5400000" rotWithShape="0">
              <a:srgbClr val="000000"/>
            </a:outerShdw>
          </a:effectLst>
          <a:latin typeface="Helvetica Neue Light"/>
          <a:ea typeface="Helvetica Neue Light"/>
          <a:cs typeface="Helvetica Neue Light"/>
          <a:sym typeface="Helvetica Neue Light"/>
        </a:defRPr>
      </a:lvl8pPr>
      <a:lvl9pPr marL="2785963" indent="-285740" defTabSz="410751">
        <a:spcBef>
          <a:spcPts val="1687"/>
        </a:spcBef>
        <a:buSzPct val="30000"/>
        <a:buBlip>
          <a:blip r:embed="rId6"/>
        </a:buBlip>
        <a:defRPr sz="2531">
          <a:solidFill>
            <a:srgbClr val="FFFFFF"/>
          </a:solidFill>
          <a:effectLst>
            <a:outerShdw blurRad="50800" dist="38100" dir="5400000" rotWithShape="0">
              <a:srgbClr val="000000"/>
            </a:outerShdw>
          </a:effectLst>
          <a:latin typeface="Helvetica Neue Light"/>
          <a:ea typeface="Helvetica Neue Light"/>
          <a:cs typeface="Helvetica Neue Light"/>
          <a:sym typeface="Helvetica Neue Light"/>
        </a:defRPr>
      </a:lvl9pPr>
    </p:bodyStyle>
    <p:otherStyle>
      <a:lvl1pPr algn="r" defTabSz="410751">
        <a:defRPr sz="984" b="1">
          <a:solidFill>
            <a:schemeClr val="tx1"/>
          </a:solidFill>
          <a:latin typeface="+mn-lt"/>
          <a:ea typeface="+mn-ea"/>
          <a:cs typeface="+mn-cs"/>
          <a:sym typeface="Helvetica Neue"/>
        </a:defRPr>
      </a:lvl1pPr>
      <a:lvl2pPr indent="160729" algn="r" defTabSz="410751">
        <a:defRPr sz="984" b="1">
          <a:solidFill>
            <a:schemeClr val="tx1"/>
          </a:solidFill>
          <a:latin typeface="+mn-lt"/>
          <a:ea typeface="+mn-ea"/>
          <a:cs typeface="+mn-cs"/>
          <a:sym typeface="Helvetica Neue"/>
        </a:defRPr>
      </a:lvl2pPr>
      <a:lvl3pPr indent="321457" algn="r" defTabSz="410751">
        <a:defRPr sz="984" b="1">
          <a:solidFill>
            <a:schemeClr val="tx1"/>
          </a:solidFill>
          <a:latin typeface="+mn-lt"/>
          <a:ea typeface="+mn-ea"/>
          <a:cs typeface="+mn-cs"/>
          <a:sym typeface="Helvetica Neue"/>
        </a:defRPr>
      </a:lvl3pPr>
      <a:lvl4pPr indent="482186" algn="r" defTabSz="410751">
        <a:defRPr sz="984" b="1">
          <a:solidFill>
            <a:schemeClr val="tx1"/>
          </a:solidFill>
          <a:latin typeface="+mn-lt"/>
          <a:ea typeface="+mn-ea"/>
          <a:cs typeface="+mn-cs"/>
          <a:sym typeface="Helvetica Neue"/>
        </a:defRPr>
      </a:lvl4pPr>
      <a:lvl5pPr indent="642915" algn="r" defTabSz="410751">
        <a:defRPr sz="984" b="1">
          <a:solidFill>
            <a:schemeClr val="tx1"/>
          </a:solidFill>
          <a:latin typeface="+mn-lt"/>
          <a:ea typeface="+mn-ea"/>
          <a:cs typeface="+mn-cs"/>
          <a:sym typeface="Helvetica Neue"/>
        </a:defRPr>
      </a:lvl5pPr>
      <a:lvl6pPr indent="803643" algn="r" defTabSz="410751">
        <a:defRPr sz="984" b="1">
          <a:solidFill>
            <a:schemeClr val="tx1"/>
          </a:solidFill>
          <a:latin typeface="+mn-lt"/>
          <a:ea typeface="+mn-ea"/>
          <a:cs typeface="+mn-cs"/>
          <a:sym typeface="Helvetica Neue"/>
        </a:defRPr>
      </a:lvl6pPr>
      <a:lvl7pPr indent="964372" algn="r" defTabSz="410751">
        <a:defRPr sz="984" b="1">
          <a:solidFill>
            <a:schemeClr val="tx1"/>
          </a:solidFill>
          <a:latin typeface="+mn-lt"/>
          <a:ea typeface="+mn-ea"/>
          <a:cs typeface="+mn-cs"/>
          <a:sym typeface="Helvetica Neue"/>
        </a:defRPr>
      </a:lvl7pPr>
      <a:lvl8pPr indent="1125101" algn="r" defTabSz="410751">
        <a:defRPr sz="984" b="1">
          <a:solidFill>
            <a:schemeClr val="tx1"/>
          </a:solidFill>
          <a:latin typeface="+mn-lt"/>
          <a:ea typeface="+mn-ea"/>
          <a:cs typeface="+mn-cs"/>
          <a:sym typeface="Helvetica Neue"/>
        </a:defRPr>
      </a:lvl8pPr>
      <a:lvl9pPr indent="1285829" algn="r" defTabSz="410751">
        <a:defRPr sz="984" b="1">
          <a:solidFill>
            <a:schemeClr val="tx1"/>
          </a:solidFill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/>
          <p:nvPr/>
        </p:nvSpPr>
        <p:spPr>
          <a:xfrm>
            <a:off x="317794" y="4086820"/>
            <a:ext cx="8508412" cy="714042"/>
          </a:xfrm>
          <a:prstGeom prst="rect">
            <a:avLst/>
          </a:prstGeom>
          <a:ln w="12700">
            <a:miter lim="400000"/>
          </a:ln>
          <a:effectLst>
            <a:outerShdw blurRad="152400" dist="76200" dir="27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marL="57799" marR="57799" defTabSz="1295400">
              <a:lnSpc>
                <a:spcPct val="50000"/>
              </a:lnSpc>
              <a:spcBef>
                <a:spcPts val="1700"/>
              </a:spcBef>
              <a:buClr>
                <a:srgbClr val="FF2600"/>
              </a:buClr>
              <a:buFont typeface="Monotype Sorts"/>
              <a:defRPr sz="6600">
                <a:solidFill>
                  <a:srgbClr val="D3BF6E"/>
                </a:solidFill>
                <a:effectLst>
                  <a:outerShdw blurRad="152400" dist="76200" dir="2700000" rotWithShape="0">
                    <a:srgbClr val="000000">
                      <a:alpha val="35000"/>
                    </a:srgbClr>
                  </a:outerShdw>
                </a:effectLst>
                <a:uFill>
                  <a:solidFill/>
                </a:uFill>
                <a:latin typeface="Abject Failure"/>
                <a:ea typeface="Abject Failure"/>
                <a:cs typeface="Abject Failure"/>
                <a:sym typeface="Abject Failure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  <a:effectLst/>
                <a:uFillTx/>
              </a:defRPr>
            </a:pPr>
            <a:endParaRPr sz="4640" dirty="0"/>
          </a:p>
        </p:txBody>
      </p:sp>
      <p:sp>
        <p:nvSpPr>
          <p:cNvPr id="65" name="Shape 65"/>
          <p:cNvSpPr/>
          <p:nvPr/>
        </p:nvSpPr>
        <p:spPr>
          <a:xfrm>
            <a:off x="59531" y="1732434"/>
            <a:ext cx="8876203" cy="1038746"/>
          </a:xfrm>
          <a:prstGeom prst="rect">
            <a:avLst/>
          </a:prstGeom>
          <a:ln w="12700">
            <a:miter lim="400000"/>
          </a:ln>
          <a:effectLst>
            <a:outerShdw blurRad="165100" dist="127000" dir="2700000" rotWithShape="0">
              <a:srgbClr val="000000">
                <a:alpha val="81000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  <a:effectLst/>
                <a:uFillTx/>
              </a:defRPr>
            </a:pPr>
            <a:endParaRPr lang="en-US" sz="6750" dirty="0">
              <a:solidFill>
                <a:srgbClr val="D3BF6E"/>
              </a:solidFill>
              <a:effectLst>
                <a:outerShdw blurRad="152400" dist="76200" dir="2700000" rotWithShape="0">
                  <a:srgbClr val="000000">
                    <a:alpha val="35000"/>
                  </a:srgbClr>
                </a:outerShdw>
              </a:effectLst>
              <a:uFill>
                <a:solidFill/>
              </a:uFill>
              <a:latin typeface="Bernard MT Condensed" panose="02050806060905020404" pitchFamily="18" charset="0"/>
            </a:endParaRP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CBC7121-82CD-4EE3-9254-2CDB71D1372A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lvl="0"/>
            <a:r>
              <a:rPr lang="en-US" dirty="0"/>
              <a:t>Renewing </a:t>
            </a:r>
          </a:p>
          <a:p>
            <a:pPr lvl="0"/>
            <a:r>
              <a:rPr lang="en-US" dirty="0"/>
              <a:t>Our Minds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449BF03-0D5F-4560-BF62-6DB0E09A06B1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US" dirty="0"/>
              <a:t>Eph 4:22-24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88D2906-A021-4558-8CA5-F4F29E7F238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dirty="0"/>
              <a:t>Observable Truths</a:t>
            </a:r>
          </a:p>
          <a:p>
            <a:pPr lvl="1"/>
            <a:r>
              <a:rPr lang="en-US" dirty="0"/>
              <a:t>Earth is Round</a:t>
            </a:r>
          </a:p>
          <a:p>
            <a:pPr lvl="1"/>
            <a:r>
              <a:rPr lang="en-US" dirty="0"/>
              <a:t>Weather Related</a:t>
            </a:r>
          </a:p>
          <a:p>
            <a:pPr lvl="2"/>
            <a:r>
              <a:rPr lang="en-US" dirty="0"/>
              <a:t>Sun, Clouds, Rain, Snow</a:t>
            </a:r>
          </a:p>
          <a:p>
            <a:pPr lvl="1"/>
            <a:r>
              <a:rPr lang="en-US" dirty="0"/>
              <a:t>Rom 1:18-20, God’s Power and Presence are Observable!</a:t>
            </a:r>
          </a:p>
          <a:p>
            <a:pPr lvl="2"/>
            <a:r>
              <a:rPr lang="en-US" dirty="0"/>
              <a:t>But all do not acknowledge or believe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5DEDD4-6520-410A-8167-95086C3CE1C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lang="en-US" dirty="0"/>
              <a:t>Renewing Our Minds</a:t>
            </a:r>
          </a:p>
        </p:txBody>
      </p:sp>
    </p:spTree>
    <p:extLst>
      <p:ext uri="{BB962C8B-B14F-4D97-AF65-F5344CB8AC3E}">
        <p14:creationId xmlns:p14="http://schemas.microsoft.com/office/powerpoint/2010/main" val="6012876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88D2906-A021-4558-8CA5-F4F29E7F238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dirty="0"/>
              <a:t>Subjective Nature of “Our” Truth</a:t>
            </a:r>
          </a:p>
          <a:p>
            <a:pPr lvl="1"/>
            <a:r>
              <a:rPr lang="en-US" dirty="0"/>
              <a:t>Effect of Media</a:t>
            </a:r>
          </a:p>
          <a:p>
            <a:pPr lvl="2"/>
            <a:r>
              <a:rPr lang="en-US" dirty="0"/>
              <a:t>Scared of Sharks?</a:t>
            </a:r>
          </a:p>
          <a:p>
            <a:pPr lvl="2"/>
            <a:r>
              <a:rPr lang="en-US" dirty="0"/>
              <a:t>Scared of Clowns?</a:t>
            </a:r>
          </a:p>
          <a:p>
            <a:pPr lvl="2"/>
            <a:r>
              <a:rPr lang="en-US" dirty="0"/>
              <a:t>Redefining Morality </a:t>
            </a:r>
          </a:p>
          <a:p>
            <a:pPr lvl="1"/>
            <a:r>
              <a:rPr lang="en-US" dirty="0"/>
              <a:t>Religious Beliefs</a:t>
            </a:r>
          </a:p>
          <a:p>
            <a:pPr lvl="2"/>
            <a:r>
              <a:rPr lang="en-US" dirty="0"/>
              <a:t>Wide Ranging – Worship, Conversion, Even Behaviors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5DEDD4-6520-410A-8167-95086C3CE1C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lang="en-US" dirty="0"/>
              <a:t>Renewing Our Minds</a:t>
            </a:r>
          </a:p>
        </p:txBody>
      </p:sp>
    </p:spTree>
    <p:extLst>
      <p:ext uri="{BB962C8B-B14F-4D97-AF65-F5344CB8AC3E}">
        <p14:creationId xmlns:p14="http://schemas.microsoft.com/office/powerpoint/2010/main" val="123626476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88D2906-A021-4558-8CA5-F4F29E7F238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dirty="0"/>
              <a:t>God Defines</a:t>
            </a:r>
          </a:p>
          <a:p>
            <a:pPr lvl="1"/>
            <a:r>
              <a:rPr lang="en-US" dirty="0"/>
              <a:t>Sovereign</a:t>
            </a:r>
          </a:p>
          <a:p>
            <a:pPr lvl="2"/>
            <a:r>
              <a:rPr lang="en-US" dirty="0"/>
              <a:t>Omniscience</a:t>
            </a:r>
          </a:p>
          <a:p>
            <a:pPr lvl="2"/>
            <a:r>
              <a:rPr lang="en-US" dirty="0"/>
              <a:t>Our Creator</a:t>
            </a:r>
          </a:p>
          <a:p>
            <a:pPr lvl="1"/>
            <a:r>
              <a:rPr lang="en-US" dirty="0"/>
              <a:t>Jn 17:17, Sanctify them through thy truth: thy word is truth. </a:t>
            </a:r>
          </a:p>
          <a:p>
            <a:pPr lvl="1"/>
            <a:r>
              <a:rPr lang="nl-NL" dirty="0"/>
              <a:t>Jn 14:17, Jn 15:26, Jn 16:13, 1 Cor 2:9-15, </a:t>
            </a:r>
            <a:r>
              <a:rPr lang="en-US" dirty="0"/>
              <a:t>Spirit of Truth guided the Apostles</a:t>
            </a:r>
            <a:endParaRPr lang="nl-NL" dirty="0"/>
          </a:p>
          <a:p>
            <a:pPr lvl="1"/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5DEDD4-6520-410A-8167-95086C3CE1C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Defining Truth</a:t>
            </a:r>
          </a:p>
        </p:txBody>
      </p:sp>
    </p:spTree>
    <p:extLst>
      <p:ext uri="{BB962C8B-B14F-4D97-AF65-F5344CB8AC3E}">
        <p14:creationId xmlns:p14="http://schemas.microsoft.com/office/powerpoint/2010/main" val="67683447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F5B51A-A0B2-41CF-8FD6-931DBCBC5FE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Carnal Mind vs. Spiritual Mind</a:t>
            </a:r>
          </a:p>
          <a:p>
            <a:pPr lvl="1"/>
            <a:r>
              <a:rPr lang="en-US" dirty="0"/>
              <a:t>Gal 5:16-18</a:t>
            </a:r>
          </a:p>
          <a:p>
            <a:pPr lvl="1"/>
            <a:r>
              <a:rPr lang="en-US" dirty="0"/>
              <a:t>1 Cor 1-4</a:t>
            </a:r>
          </a:p>
          <a:p>
            <a:pPr lvl="1"/>
            <a:r>
              <a:rPr lang="en-US" dirty="0"/>
              <a:t>Rom 1:18-20, 8:1-9</a:t>
            </a:r>
          </a:p>
          <a:p>
            <a:pPr lvl="1"/>
            <a:r>
              <a:rPr lang="en-US" dirty="0"/>
              <a:t>2 Thes 2:10-15</a:t>
            </a:r>
          </a:p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5DEDD4-6520-410A-8167-95086C3CE1C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1890" y="446484"/>
            <a:ext cx="7966865" cy="1039416"/>
          </a:xfrm>
        </p:spPr>
        <p:txBody>
          <a:bodyPr/>
          <a:lstStyle/>
          <a:p>
            <a:pPr lvl="0"/>
            <a:r>
              <a:rPr lang="en-US" dirty="0"/>
              <a:t>Renewing Our Minds</a:t>
            </a:r>
          </a:p>
        </p:txBody>
      </p:sp>
    </p:spTree>
    <p:extLst>
      <p:ext uri="{BB962C8B-B14F-4D97-AF65-F5344CB8AC3E}">
        <p14:creationId xmlns:p14="http://schemas.microsoft.com/office/powerpoint/2010/main" val="3320388052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F5B51A-A0B2-41CF-8FD6-931DBCBC5FE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Eph 4:22-24, Be Transformed</a:t>
            </a:r>
          </a:p>
          <a:p>
            <a:pPr lvl="1"/>
            <a:r>
              <a:rPr lang="en-US" dirty="0"/>
              <a:t>Rom 12:2, Be Transformed By The Renewing Of Your Mind</a:t>
            </a:r>
          </a:p>
          <a:p>
            <a:pPr lvl="1"/>
            <a:r>
              <a:rPr lang="en-US" dirty="0"/>
              <a:t>2 Pet 1:5-10, Effect Of Christian Virtues on Perceived Truth</a:t>
            </a:r>
          </a:p>
          <a:p>
            <a:pPr lvl="1"/>
            <a:r>
              <a:rPr lang="en-US" dirty="0"/>
              <a:t>Mt 13, Parable Of The Soils</a:t>
            </a:r>
          </a:p>
          <a:p>
            <a:pPr lvl="2"/>
            <a:r>
              <a:rPr lang="en-US" dirty="0"/>
              <a:t>Let The Word Take Root And Flourish</a:t>
            </a:r>
          </a:p>
          <a:p>
            <a:pPr lvl="1"/>
            <a:r>
              <a:rPr lang="en-US" dirty="0"/>
              <a:t>Transformation: It Is Not Just About Behavior But Our Thinking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5DEDD4-6520-410A-8167-95086C3CE1C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1890" y="446484"/>
            <a:ext cx="7966865" cy="1039416"/>
          </a:xfrm>
        </p:spPr>
        <p:txBody>
          <a:bodyPr/>
          <a:lstStyle/>
          <a:p>
            <a:pPr lvl="0"/>
            <a:r>
              <a:rPr lang="en-US" dirty="0"/>
              <a:t>Renewing Our Minds</a:t>
            </a:r>
          </a:p>
        </p:txBody>
      </p:sp>
    </p:spTree>
    <p:extLst>
      <p:ext uri="{BB962C8B-B14F-4D97-AF65-F5344CB8AC3E}">
        <p14:creationId xmlns:p14="http://schemas.microsoft.com/office/powerpoint/2010/main" val="12820814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F5B51A-A0B2-41CF-8FD6-931DBCBC5FE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dirty="0"/>
              <a:t>God’s Truth </a:t>
            </a:r>
          </a:p>
          <a:p>
            <a:pPr lvl="1"/>
            <a:r>
              <a:rPr lang="en-US" dirty="0"/>
              <a:t>God is Qualified</a:t>
            </a:r>
          </a:p>
          <a:p>
            <a:pPr lvl="1"/>
            <a:r>
              <a:rPr lang="en-US" dirty="0"/>
              <a:t>The Truth is:</a:t>
            </a:r>
          </a:p>
          <a:p>
            <a:pPr lvl="2"/>
            <a:r>
              <a:rPr lang="en-US" dirty="0"/>
              <a:t>Steadfast </a:t>
            </a:r>
          </a:p>
          <a:p>
            <a:pPr lvl="2"/>
            <a:r>
              <a:rPr lang="en-US" dirty="0"/>
              <a:t>Unchanging</a:t>
            </a:r>
          </a:p>
          <a:p>
            <a:pPr lvl="2"/>
            <a:r>
              <a:rPr lang="en-US" dirty="0"/>
              <a:t>Revealed</a:t>
            </a:r>
          </a:p>
          <a:p>
            <a:pPr lvl="2"/>
            <a:r>
              <a:rPr lang="en-US" dirty="0"/>
              <a:t>For All Generations and Cultures of Mankind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5DEDD4-6520-410A-8167-95086C3CE1C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1890" y="446484"/>
            <a:ext cx="7966865" cy="1039416"/>
          </a:xfrm>
        </p:spPr>
        <p:txBody>
          <a:bodyPr/>
          <a:lstStyle/>
          <a:p>
            <a:r>
              <a:rPr lang="en-US" dirty="0"/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340129133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F5B51A-A0B2-41CF-8FD6-931DBCBC5FE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Renewing Our Minds</a:t>
            </a:r>
          </a:p>
          <a:p>
            <a:pPr lvl="1"/>
            <a:r>
              <a:rPr lang="en-US" dirty="0"/>
              <a:t>Our Perception Of Truth Is Skewed</a:t>
            </a:r>
          </a:p>
          <a:p>
            <a:pPr lvl="2"/>
            <a:r>
              <a:rPr lang="en-US" dirty="0"/>
              <a:t>Greatly Influenced By Our Culture</a:t>
            </a:r>
          </a:p>
          <a:p>
            <a:pPr lvl="2"/>
            <a:r>
              <a:rPr lang="en-US" dirty="0"/>
              <a:t>Location Of Residence</a:t>
            </a:r>
          </a:p>
          <a:p>
            <a:pPr lvl="2"/>
            <a:r>
              <a:rPr lang="en-US" dirty="0"/>
              <a:t>Era We Live In</a:t>
            </a:r>
          </a:p>
          <a:p>
            <a:pPr lvl="2"/>
            <a:r>
              <a:rPr lang="en-US" dirty="0"/>
              <a:t>Family</a:t>
            </a:r>
          </a:p>
          <a:p>
            <a:pPr lvl="2"/>
            <a:r>
              <a:rPr lang="en-US" dirty="0"/>
              <a:t>School</a:t>
            </a:r>
          </a:p>
          <a:p>
            <a:pPr lvl="2"/>
            <a:r>
              <a:rPr lang="en-US" dirty="0"/>
              <a:t>TV &amp; Other Technologies </a:t>
            </a:r>
          </a:p>
          <a:p>
            <a:pPr lvl="2"/>
            <a:r>
              <a:rPr lang="en-US" dirty="0"/>
              <a:t>Many “Inputs” To Our Psyche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5DEDD4-6520-410A-8167-95086C3CE1C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1890" y="446484"/>
            <a:ext cx="7966865" cy="1039416"/>
          </a:xfrm>
        </p:spPr>
        <p:txBody>
          <a:bodyPr/>
          <a:lstStyle/>
          <a:p>
            <a:r>
              <a:rPr lang="en-US" dirty="0"/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128159732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F5B51A-A0B2-41CF-8FD6-931DBCBC5FE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/>
              <a:t>Renewing Our Minds</a:t>
            </a:r>
          </a:p>
          <a:p>
            <a:pPr lvl="1"/>
            <a:r>
              <a:rPr lang="en-US" dirty="0"/>
              <a:t>Respect &amp; Realize</a:t>
            </a:r>
          </a:p>
          <a:p>
            <a:pPr lvl="2"/>
            <a:r>
              <a:rPr lang="en-US" dirty="0"/>
              <a:t>All These Have An Influence</a:t>
            </a:r>
          </a:p>
          <a:p>
            <a:pPr lvl="3"/>
            <a:r>
              <a:rPr lang="en-US" dirty="0"/>
              <a:t>Change And Affect Us</a:t>
            </a:r>
          </a:p>
          <a:p>
            <a:pPr lvl="2"/>
            <a:r>
              <a:rPr lang="en-US" dirty="0"/>
              <a:t>Thoughts, Beliefs, Behaviors, Attitudes, Even Fears</a:t>
            </a:r>
          </a:p>
          <a:p>
            <a:pPr lvl="1"/>
            <a:r>
              <a:rPr lang="en-US" dirty="0"/>
              <a:t>We Have The Ability To Discard “Junk”</a:t>
            </a:r>
          </a:p>
          <a:p>
            <a:pPr lvl="2"/>
            <a:r>
              <a:rPr lang="en-US" dirty="0"/>
              <a:t>But It Can Also Mold Us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5DEDD4-6520-410A-8167-95086C3CE1C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1890" y="446484"/>
            <a:ext cx="7966865" cy="1039416"/>
          </a:xfrm>
        </p:spPr>
        <p:txBody>
          <a:bodyPr/>
          <a:lstStyle/>
          <a:p>
            <a:r>
              <a:rPr lang="en-US" dirty="0"/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249504477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F5B51A-A0B2-41CF-8FD6-931DBCBC5FE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dirty="0"/>
              <a:t>Renewing Our Minds</a:t>
            </a:r>
          </a:p>
          <a:p>
            <a:pPr lvl="1"/>
            <a:r>
              <a:rPr lang="en-US" dirty="0"/>
              <a:t>Knowing God’s Will For Our Lives </a:t>
            </a:r>
          </a:p>
          <a:p>
            <a:pPr lvl="2"/>
            <a:r>
              <a:rPr lang="en-US" dirty="0"/>
              <a:t>I can Trust His Truth to be Right</a:t>
            </a:r>
          </a:p>
          <a:p>
            <a:pPr lvl="2"/>
            <a:r>
              <a:rPr lang="en-US" dirty="0"/>
              <a:t>Affects:</a:t>
            </a:r>
          </a:p>
          <a:p>
            <a:pPr lvl="3"/>
            <a:r>
              <a:rPr lang="en-US" dirty="0"/>
              <a:t>Behavior</a:t>
            </a:r>
          </a:p>
          <a:p>
            <a:pPr lvl="3"/>
            <a:r>
              <a:rPr lang="en-US" dirty="0"/>
              <a:t>Thoughts</a:t>
            </a:r>
          </a:p>
          <a:p>
            <a:pPr lvl="3"/>
            <a:r>
              <a:rPr lang="en-US" dirty="0"/>
              <a:t>Attitude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5DEDD4-6520-410A-8167-95086C3CE1C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1890" y="446484"/>
            <a:ext cx="7966865" cy="1039416"/>
          </a:xfrm>
        </p:spPr>
        <p:txBody>
          <a:bodyPr/>
          <a:lstStyle/>
          <a:p>
            <a:r>
              <a:rPr lang="en-US" dirty="0"/>
              <a:t>Lessons</a:t>
            </a:r>
          </a:p>
        </p:txBody>
      </p:sp>
    </p:spTree>
    <p:extLst>
      <p:ext uri="{BB962C8B-B14F-4D97-AF65-F5344CB8AC3E}">
        <p14:creationId xmlns:p14="http://schemas.microsoft.com/office/powerpoint/2010/main" val="170142635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F5B51A-A0B2-41CF-8FD6-931DBCBC5FE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Renewing Our Minds</a:t>
            </a:r>
          </a:p>
          <a:p>
            <a:pPr lvl="1"/>
            <a:r>
              <a:rPr lang="en-US" dirty="0"/>
              <a:t>Remove Carnal</a:t>
            </a:r>
          </a:p>
          <a:p>
            <a:pPr lvl="2"/>
            <a:r>
              <a:rPr lang="en-US" dirty="0"/>
              <a:t>Eph 4:22-24, Put Off...</a:t>
            </a:r>
          </a:p>
          <a:p>
            <a:pPr lvl="2"/>
            <a:r>
              <a:rPr lang="en-US" dirty="0"/>
              <a:t>Carnal Skews Our Perception, 2 Pet 1:5-10 </a:t>
            </a:r>
          </a:p>
          <a:p>
            <a:pPr lvl="1"/>
            <a:r>
              <a:rPr lang="en-US" dirty="0"/>
              <a:t>Transform Spiritual</a:t>
            </a:r>
          </a:p>
          <a:p>
            <a:pPr lvl="2"/>
            <a:r>
              <a:rPr lang="en-US" dirty="0"/>
              <a:t>Rom 12:2, Renewing Our Minds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5DEDD4-6520-410A-8167-95086C3CE1C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1890" y="446484"/>
            <a:ext cx="7966865" cy="1039416"/>
          </a:xfrm>
        </p:spPr>
        <p:txBody>
          <a:bodyPr/>
          <a:lstStyle/>
          <a:p>
            <a:r>
              <a:rPr lang="en-US" dirty="0"/>
              <a:t>Lessons</a:t>
            </a:r>
          </a:p>
        </p:txBody>
      </p:sp>
    </p:spTree>
    <p:extLst>
      <p:ext uri="{BB962C8B-B14F-4D97-AF65-F5344CB8AC3E}">
        <p14:creationId xmlns:p14="http://schemas.microsoft.com/office/powerpoint/2010/main" val="26025057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F5B51A-A0B2-41CF-8FD6-931DBCBC5FE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Rom 12:2, And be not conformed to this world: but be ye transformed by the renewing of your mind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5DEDD4-6520-410A-8167-95086C3CE1C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1890" y="446484"/>
            <a:ext cx="7966865" cy="1039416"/>
          </a:xfrm>
        </p:spPr>
        <p:txBody>
          <a:bodyPr/>
          <a:lstStyle/>
          <a:p>
            <a:pPr lvl="0"/>
            <a:r>
              <a:rPr lang="en-US" dirty="0"/>
              <a:t>Renewing Our Minds</a:t>
            </a:r>
          </a:p>
        </p:txBody>
      </p:sp>
    </p:spTree>
    <p:extLst>
      <p:ext uri="{BB962C8B-B14F-4D97-AF65-F5344CB8AC3E}">
        <p14:creationId xmlns:p14="http://schemas.microsoft.com/office/powerpoint/2010/main" val="2714959925"/>
      </p:ext>
    </p:extLst>
  </p:cSld>
  <p:clrMapOvr>
    <a:masterClrMapping/>
  </p:clrMapOvr>
  <p:transition spd="med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Parchment">
  <a:themeElements>
    <a:clrScheme name="Yellow Orang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Parchment">
      <a:majorFont>
        <a:latin typeface="Papyrus"/>
        <a:ea typeface="Papyrus"/>
        <a:cs typeface="Papyrus"/>
      </a:majorFont>
      <a:minorFont>
        <a:latin typeface="Papyrus"/>
        <a:ea typeface="Papyrus"/>
        <a:cs typeface="Papyrus"/>
      </a:minorFont>
    </a:fontScheme>
    <a:fmtScheme name="Parchmen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50800" dist="25400" dir="5400000" rotWithShape="0">
            <a:srgbClr val="000000">
              <a:alpha val="25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76200" dist="12700" dir="5400000" rotWithShape="0">
                <a:srgbClr val="000000">
                  <a:alpha val="50000"/>
                </a:srgbClr>
              </a:outerShdw>
            </a:effectLst>
            <a:uFillTx/>
            <a:latin typeface="+mn-lt"/>
            <a:ea typeface="+mn-ea"/>
            <a:cs typeface="+mn-cs"/>
            <a:sym typeface="Papyru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8100" cap="flat">
          <a:solidFill>
            <a:srgbClr val="3E231A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3E231A"/>
            </a:solidFill>
            <a:effectLst/>
            <a:uFillTx/>
            <a:latin typeface="+mn-lt"/>
            <a:ea typeface="+mn-ea"/>
            <a:cs typeface="+mn-cs"/>
            <a:sym typeface="Papyru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Parchment">
  <a:themeElements>
    <a:clrScheme name="Parchment">
      <a:dk1>
        <a:srgbClr val="000000"/>
      </a:dk1>
      <a:lt1>
        <a:srgbClr val="FFFFFF"/>
      </a:lt1>
      <a:dk2>
        <a:srgbClr val="5C5E5F"/>
      </a:dk2>
      <a:lt2>
        <a:srgbClr val="CBCBCB"/>
      </a:lt2>
      <a:accent1>
        <a:srgbClr val="738CAB"/>
      </a:accent1>
      <a:accent2>
        <a:srgbClr val="7E9769"/>
      </a:accent2>
      <a:accent3>
        <a:srgbClr val="D3B64B"/>
      </a:accent3>
      <a:accent4>
        <a:srgbClr val="B99769"/>
      </a:accent4>
      <a:accent5>
        <a:srgbClr val="981800"/>
      </a:accent5>
      <a:accent6>
        <a:srgbClr val="9383A0"/>
      </a:accent6>
      <a:hlink>
        <a:srgbClr val="0000FF"/>
      </a:hlink>
      <a:folHlink>
        <a:srgbClr val="FF00FF"/>
      </a:folHlink>
    </a:clrScheme>
    <a:fontScheme name="Parchment">
      <a:majorFont>
        <a:latin typeface="Papyrus"/>
        <a:ea typeface="Papyrus"/>
        <a:cs typeface="Papyrus"/>
      </a:majorFont>
      <a:minorFont>
        <a:latin typeface="Papyrus"/>
        <a:ea typeface="Papyrus"/>
        <a:cs typeface="Papyrus"/>
      </a:minorFont>
    </a:fontScheme>
    <a:fmtScheme name="Parchmen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50800" dist="25400" dir="5400000" rotWithShape="0">
            <a:srgbClr val="000000">
              <a:alpha val="25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76200" dist="12700" dir="5400000" rotWithShape="0">
                <a:srgbClr val="000000">
                  <a:alpha val="50000"/>
                </a:srgbClr>
              </a:outerShdw>
            </a:effectLst>
            <a:uFillTx/>
            <a:latin typeface="+mn-lt"/>
            <a:ea typeface="+mn-ea"/>
            <a:cs typeface="+mn-cs"/>
            <a:sym typeface="Papyru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8100" cap="flat">
          <a:solidFill>
            <a:srgbClr val="3E231A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3E231A"/>
            </a:solidFill>
            <a:effectLst/>
            <a:uFillTx/>
            <a:latin typeface="+mn-lt"/>
            <a:ea typeface="+mn-ea"/>
            <a:cs typeface="+mn-cs"/>
            <a:sym typeface="Papyru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735</TotalTime>
  <Words>361</Words>
  <Application>Microsoft Office PowerPoint</Application>
  <PresentationFormat>On-screen Show (4:3)</PresentationFormat>
  <Paragraphs>81</Paragraphs>
  <Slides>12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4" baseType="lpstr">
      <vt:lpstr>Abject Failure</vt:lpstr>
      <vt:lpstr>Aharoni</vt:lpstr>
      <vt:lpstr>Arial</vt:lpstr>
      <vt:lpstr>Avenir Roman</vt:lpstr>
      <vt:lpstr>Bernard MT Condensed</vt:lpstr>
      <vt:lpstr>Calibri</vt:lpstr>
      <vt:lpstr>Courier New</vt:lpstr>
      <vt:lpstr>Helvetica Neue Light</vt:lpstr>
      <vt:lpstr>Monotype Sorts</vt:lpstr>
      <vt:lpstr>Papyrus</vt:lpstr>
      <vt:lpstr>Wingdings</vt:lpstr>
      <vt:lpstr>Parchment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rdward</dc:creator>
  <cp:lastModifiedBy>Ross Ward</cp:lastModifiedBy>
  <cp:revision>263</cp:revision>
  <cp:lastPrinted>2019-11-13T22:08:13Z</cp:lastPrinted>
  <dcterms:modified xsi:type="dcterms:W3CDTF">2022-01-02T22:47:25Z</dcterms:modified>
</cp:coreProperties>
</file>