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86" r:id="rId3"/>
    <p:sldId id="299" r:id="rId4"/>
    <p:sldId id="288" r:id="rId5"/>
    <p:sldId id="289" r:id="rId6"/>
    <p:sldId id="290" r:id="rId7"/>
    <p:sldId id="291" r:id="rId8"/>
    <p:sldId id="295" r:id="rId9"/>
    <p:sldId id="292" r:id="rId10"/>
    <p:sldId id="294" r:id="rId11"/>
    <p:sldId id="297" r:id="rId12"/>
    <p:sldId id="293" r:id="rId13"/>
    <p:sldId id="30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9" autoAdjust="0"/>
  </p:normalViewPr>
  <p:slideViewPr>
    <p:cSldViewPr snapToGrid="0">
      <p:cViewPr varScale="1">
        <p:scale>
          <a:sx n="80" d="100"/>
          <a:sy n="80" d="100"/>
        </p:scale>
        <p:origin x="16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EDD7E-E1E2-4639-AA56-DEA8131F858E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5031-2F09-45D3-B117-579162603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4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1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17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79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71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50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16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42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5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77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83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79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9853B5D-D8DA-41AF-AC60-EECF81B8E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63"/>
            <a:ext cx="9172624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6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>
            <a:noAutofit/>
          </a:bodyPr>
          <a:lstStyle>
            <a:lvl1pPr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321645" y="1631371"/>
            <a:ext cx="8531409" cy="5174673"/>
          </a:xfrm>
          <a:solidFill>
            <a:schemeClr val="bg1">
              <a:lumMod val="95000"/>
              <a:alpha val="72000"/>
            </a:schemeClr>
          </a:solidFill>
        </p:spPr>
        <p:txBody>
          <a:bodyPr/>
          <a:lstStyle>
            <a:lvl1pPr marL="0" indent="0">
              <a:buNone/>
              <a:defRPr sz="3600" b="1" cap="none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8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1FC6C8-B1C7-4B49-A56B-E266D82F1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76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5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2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  <a:solidFill>
            <a:schemeClr val="bg1">
              <a:lumMod val="95000"/>
              <a:alpha val="68000"/>
            </a:schemeClr>
          </a:solidFill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  <a:solidFill>
            <a:schemeClr val="bg1">
              <a:lumMod val="95000"/>
              <a:alpha val="66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  <a:lvl2pPr marL="457200" indent="-395288">
              <a:buSzPct val="85000"/>
              <a:buFont typeface="Wingdings" panose="05000000000000000000" pitchFamily="2" charset="2"/>
              <a:buChar char="v"/>
              <a:defRPr sz="2400" cap="none" baseline="0"/>
            </a:lvl2pPr>
            <a:lvl3pPr marL="747713" indent="-290513">
              <a:buSzPct val="85000"/>
              <a:buFont typeface="Wingdings" panose="05000000000000000000" pitchFamily="2" charset="2"/>
              <a:buChar char="Ø"/>
              <a:defRPr sz="2000" cap="none" baseline="0"/>
            </a:lvl3pPr>
            <a:lvl4pPr marL="1090613" indent="-290513">
              <a:buSzPct val="85000"/>
              <a:buFont typeface="Wingdings" panose="05000000000000000000" pitchFamily="2" charset="2"/>
              <a:buChar char="q"/>
              <a:defRPr sz="1800" cap="none" baseline="0"/>
            </a:lvl4pPr>
            <a:lvl5pPr marL="1371600" indent="-280988">
              <a:defRPr sz="1800" cap="none" baseline="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  <a:solidFill>
            <a:schemeClr val="bg1">
              <a:lumMod val="95000"/>
              <a:alpha val="34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20162" y="6435004"/>
            <a:ext cx="2057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6440" y="6435004"/>
            <a:ext cx="5004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>
            <a:lvl1pPr>
              <a:defRPr sz="2400" b="1"/>
            </a:lvl1pPr>
          </a:lstStyle>
          <a:p>
            <a:fld id="{6249D860-E73A-4A11-A58A-0C5D3CA0E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1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Droplets-SD-Content-R1d.png">
            <a:extLst>
              <a:ext uri="{FF2B5EF4-FFF2-40B4-BE49-F238E27FC236}">
                <a16:creationId xmlns:a16="http://schemas.microsoft.com/office/drawing/2014/main" id="{9F34B111-2E81-4F18-BE80-99344575465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" y="-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4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9" r:id="rId9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410E20-8725-4E66-BFA6-7FE8FF283FFD}"/>
              </a:ext>
            </a:extLst>
          </p:cNvPr>
          <p:cNvSpPr/>
          <p:nvPr/>
        </p:nvSpPr>
        <p:spPr>
          <a:xfrm>
            <a:off x="324851" y="6030650"/>
            <a:ext cx="3633538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Phil 1:3-8</a:t>
            </a:r>
          </a:p>
        </p:txBody>
      </p:sp>
    </p:spTree>
    <p:extLst>
      <p:ext uri="{BB962C8B-B14F-4D97-AF65-F5344CB8AC3E}">
        <p14:creationId xmlns:p14="http://schemas.microsoft.com/office/powerpoint/2010/main" val="33889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Case Study in Fellowship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741332-A3D5-4CEE-92D9-D2ADE73A73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Defining: Fellowship</a:t>
            </a:r>
          </a:p>
          <a:p>
            <a:pPr lvl="1"/>
            <a:r>
              <a:rPr lang="en-US" dirty="0"/>
              <a:t>Strong’s – partnership, participation, social intercourse, communion</a:t>
            </a:r>
          </a:p>
          <a:p>
            <a:pPr lvl="1"/>
            <a:r>
              <a:rPr lang="en-US" dirty="0"/>
              <a:t>WE Vines – “common” (from Greek ‘</a:t>
            </a:r>
            <a:r>
              <a:rPr lang="en-US" dirty="0" err="1"/>
              <a:t>koinos</a:t>
            </a:r>
            <a:r>
              <a:rPr lang="en-US" dirty="0"/>
              <a:t>’ “common”) </a:t>
            </a:r>
          </a:p>
          <a:p>
            <a:pPr lvl="1"/>
            <a:r>
              <a:rPr lang="en-US" dirty="0"/>
              <a:t>BN – that of which we participate with others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6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Case Study in Fellowship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741332-A3D5-4CEE-92D9-D2ADE73A73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Defining:</a:t>
            </a:r>
          </a:p>
          <a:p>
            <a:pPr lvl="1"/>
            <a:r>
              <a:rPr lang="en-US" dirty="0"/>
              <a:t>Synonyms And Near Synonyms:</a:t>
            </a:r>
          </a:p>
          <a:p>
            <a:pPr lvl="2"/>
            <a:r>
              <a:rPr lang="en-US" dirty="0"/>
              <a:t>Partake, Partner, Communion, Sharing, and Supporting</a:t>
            </a:r>
          </a:p>
          <a:p>
            <a:pPr lvl="2"/>
            <a:r>
              <a:rPr lang="en-US" dirty="0"/>
              <a:t>Together (Prefix Sun/</a:t>
            </a:r>
            <a:r>
              <a:rPr lang="en-US" dirty="0" err="1"/>
              <a:t>Sug</a:t>
            </a:r>
            <a:r>
              <a:rPr lang="en-US" dirty="0"/>
              <a:t>/Sus/Sum...)</a:t>
            </a:r>
          </a:p>
          <a:p>
            <a:pPr lvl="3"/>
            <a:r>
              <a:rPr lang="en-US" dirty="0"/>
              <a:t>Fellow Laborer</a:t>
            </a:r>
          </a:p>
          <a:p>
            <a:pPr lvl="3"/>
            <a:r>
              <a:rPr lang="en-US" dirty="0"/>
              <a:t>Fellow Soldier</a:t>
            </a:r>
          </a:p>
          <a:p>
            <a:pPr lvl="3"/>
            <a:r>
              <a:rPr lang="en-US" dirty="0"/>
              <a:t>Fellow...</a:t>
            </a:r>
          </a:p>
          <a:p>
            <a:pPr lvl="2"/>
            <a:r>
              <a:rPr lang="en-US" dirty="0"/>
              <a:t>One Another</a:t>
            </a:r>
          </a:p>
          <a:p>
            <a:pPr lvl="1"/>
            <a:r>
              <a:rPr lang="en-US" dirty="0"/>
              <a:t>Antonyms</a:t>
            </a:r>
          </a:p>
          <a:p>
            <a:pPr lvl="2"/>
            <a:r>
              <a:rPr lang="en-US" dirty="0"/>
              <a:t>Wrangling, Dissension, Animosity, Antagonism, Disgruntlement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3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Case Study in Fellowship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741332-A3D5-4CEE-92D9-D2ADE73A73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Categories of Support (Fellowship)</a:t>
            </a:r>
          </a:p>
          <a:p>
            <a:pPr lvl="1"/>
            <a:r>
              <a:rPr lang="en-US" dirty="0"/>
              <a:t>Unconditional – Loyal</a:t>
            </a:r>
          </a:p>
          <a:p>
            <a:pPr lvl="2"/>
            <a:r>
              <a:rPr lang="en-US" dirty="0"/>
              <a:t>All The Time/Any Time</a:t>
            </a:r>
          </a:p>
          <a:p>
            <a:pPr lvl="1"/>
            <a:r>
              <a:rPr lang="en-US" dirty="0"/>
              <a:t>Conditional</a:t>
            </a:r>
          </a:p>
          <a:p>
            <a:pPr lvl="2"/>
            <a:r>
              <a:rPr lang="en-US" dirty="0"/>
              <a:t>Fair Weather Supporter</a:t>
            </a:r>
          </a:p>
          <a:p>
            <a:pPr lvl="1"/>
            <a:r>
              <a:rPr lang="en-US" dirty="0"/>
              <a:t>Antagonist To Everything </a:t>
            </a:r>
          </a:p>
          <a:p>
            <a:pPr lvl="2"/>
            <a:r>
              <a:rPr lang="en-US" dirty="0"/>
              <a:t>Sports Is Stupid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7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Phil 1:5-7, In the Gospel</a:t>
            </a:r>
          </a:p>
          <a:p>
            <a:pPr lvl="1"/>
            <a:r>
              <a:rPr lang="en-US" dirty="0"/>
              <a:t>Vs. 7, In His Bonds</a:t>
            </a:r>
          </a:p>
          <a:p>
            <a:pPr lvl="1"/>
            <a:r>
              <a:rPr lang="en-US" dirty="0"/>
              <a:t>Vs. 7, In The Defense And Confirmation Of The Gospel</a:t>
            </a:r>
          </a:p>
          <a:p>
            <a:pPr lvl="1"/>
            <a:r>
              <a:rPr lang="en-US" dirty="0"/>
              <a:t>Partakers/Partners/Supporters</a:t>
            </a:r>
          </a:p>
          <a:p>
            <a:pPr lvl="1"/>
            <a:r>
              <a:rPr lang="en-US" dirty="0"/>
              <a:t>Continual Fellowship</a:t>
            </a:r>
          </a:p>
          <a:p>
            <a:pPr lvl="2"/>
            <a:r>
              <a:rPr lang="en-US" dirty="0"/>
              <a:t>From Day 1 Even Till “Today”</a:t>
            </a:r>
          </a:p>
          <a:p>
            <a:pPr lvl="1"/>
            <a:r>
              <a:rPr lang="en-US" dirty="0"/>
              <a:t>How?</a:t>
            </a:r>
          </a:p>
          <a:p>
            <a:pPr lvl="2"/>
            <a:r>
              <a:rPr lang="en-US" dirty="0"/>
              <a:t>Sympathy</a:t>
            </a:r>
          </a:p>
          <a:p>
            <a:pPr lvl="2"/>
            <a:r>
              <a:rPr lang="en-US" dirty="0"/>
              <a:t>Prayer</a:t>
            </a:r>
          </a:p>
          <a:p>
            <a:pPr lvl="2"/>
            <a:r>
              <a:rPr lang="en-US" dirty="0"/>
              <a:t>Thoughts Of Concern </a:t>
            </a:r>
          </a:p>
          <a:p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84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Material Afflictions</a:t>
            </a:r>
          </a:p>
          <a:p>
            <a:pPr lvl="1"/>
            <a:r>
              <a:rPr lang="en-US" dirty="0"/>
              <a:t>Phil 2:25, Epaphroditus Ministered To Paul’s Needs</a:t>
            </a:r>
          </a:p>
          <a:p>
            <a:pPr lvl="2"/>
            <a:r>
              <a:rPr lang="en-US" dirty="0"/>
              <a:t>Labored Along Side Paul</a:t>
            </a:r>
          </a:p>
          <a:p>
            <a:pPr lvl="2"/>
            <a:r>
              <a:rPr lang="en-US" dirty="0"/>
              <a:t>Fellow Soldier</a:t>
            </a:r>
          </a:p>
          <a:p>
            <a:pPr lvl="2"/>
            <a:r>
              <a:rPr lang="en-US" dirty="0"/>
              <a:t>Ministered To Paul On Behalf Of The Philippians</a:t>
            </a:r>
          </a:p>
          <a:p>
            <a:pPr lvl="3"/>
            <a:r>
              <a:rPr lang="en-US" dirty="0"/>
              <a:t>Their Apostle To Paul</a:t>
            </a:r>
          </a:p>
          <a:p>
            <a:pPr lvl="1"/>
            <a:r>
              <a:rPr lang="en-US" dirty="0"/>
              <a:t>Phil 4:14, 18, Now When Paul Is In Rome</a:t>
            </a:r>
          </a:p>
          <a:p>
            <a:pPr lvl="1"/>
            <a:r>
              <a:rPr lang="en-US" dirty="0"/>
              <a:t>Phil 4:15-16, When Paul Was In Thessalonica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0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Phil 1:27-2:4, Among Philippians</a:t>
            </a:r>
          </a:p>
          <a:p>
            <a:pPr lvl="1"/>
            <a:r>
              <a:rPr lang="en-US" dirty="0"/>
              <a:t>1:27-30, Instructed To Wrestle Together</a:t>
            </a:r>
          </a:p>
          <a:p>
            <a:pPr lvl="2"/>
            <a:r>
              <a:rPr lang="en-US" dirty="0"/>
              <a:t>Standing Fast - Strong, Anchored</a:t>
            </a:r>
          </a:p>
          <a:p>
            <a:pPr lvl="2"/>
            <a:r>
              <a:rPr lang="en-US" dirty="0"/>
              <a:t>Together</a:t>
            </a:r>
          </a:p>
          <a:p>
            <a:pPr lvl="3"/>
            <a:r>
              <a:rPr lang="en-US" dirty="0"/>
              <a:t>1 Spirit (same)</a:t>
            </a:r>
          </a:p>
          <a:p>
            <a:pPr lvl="3"/>
            <a:r>
              <a:rPr lang="en-US" dirty="0"/>
              <a:t>One Mind (Unanimous) </a:t>
            </a:r>
          </a:p>
          <a:p>
            <a:pPr lvl="3"/>
            <a:r>
              <a:rPr lang="en-US" dirty="0"/>
              <a:t>Wrestling Together For The Faith</a:t>
            </a:r>
          </a:p>
          <a:p>
            <a:pPr lvl="2"/>
            <a:r>
              <a:rPr lang="en-US" dirty="0"/>
              <a:t>Evidence Of Your Salvation Is Of God</a:t>
            </a:r>
          </a:p>
          <a:p>
            <a:pPr lvl="2"/>
            <a:r>
              <a:rPr lang="en-US" dirty="0"/>
              <a:t>It Is The Purpose:</a:t>
            </a:r>
          </a:p>
          <a:p>
            <a:pPr lvl="3"/>
            <a:r>
              <a:rPr lang="en-US" dirty="0"/>
              <a:t>Believe On Jesus</a:t>
            </a:r>
          </a:p>
          <a:p>
            <a:pPr lvl="3"/>
            <a:r>
              <a:rPr lang="en-US" dirty="0"/>
              <a:t>Suffer For Jesus Cause</a:t>
            </a:r>
          </a:p>
          <a:p>
            <a:pPr lvl="3"/>
            <a:r>
              <a:rPr lang="en-US" dirty="0"/>
              <a:t>Suffer Together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6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Phil 2:1-4, Enabling Unity</a:t>
            </a:r>
          </a:p>
          <a:p>
            <a:pPr lvl="1"/>
            <a:r>
              <a:rPr lang="en-US" dirty="0"/>
              <a:t>And Therefore Fellowship</a:t>
            </a:r>
          </a:p>
          <a:p>
            <a:pPr lvl="2"/>
            <a:r>
              <a:rPr lang="en-US" dirty="0"/>
              <a:t>Remember The Antonyms </a:t>
            </a:r>
          </a:p>
          <a:p>
            <a:pPr lvl="1"/>
            <a:r>
              <a:rPr lang="en-US" dirty="0"/>
              <a:t>Phil 2:1, Motivations for Unity</a:t>
            </a:r>
          </a:p>
          <a:p>
            <a:pPr lvl="2"/>
            <a:r>
              <a:rPr lang="en-US" dirty="0"/>
              <a:t>Consolation In Christ</a:t>
            </a:r>
          </a:p>
          <a:p>
            <a:pPr lvl="2"/>
            <a:r>
              <a:rPr lang="en-US" dirty="0"/>
              <a:t>Comfort Of Love</a:t>
            </a:r>
          </a:p>
          <a:p>
            <a:pPr lvl="2"/>
            <a:r>
              <a:rPr lang="en-US" dirty="0"/>
              <a:t>Fellowship Of The Spirit</a:t>
            </a:r>
          </a:p>
          <a:p>
            <a:pPr lvl="2"/>
            <a:r>
              <a:rPr lang="en-US" dirty="0"/>
              <a:t>Sympathy And Mercy</a:t>
            </a:r>
          </a:p>
          <a:p>
            <a:pPr lvl="1"/>
            <a:r>
              <a:rPr lang="en-US" dirty="0"/>
              <a:t>Phil 2:2, Unified Mind</a:t>
            </a:r>
          </a:p>
          <a:p>
            <a:pPr lvl="2"/>
            <a:r>
              <a:rPr lang="en-US" dirty="0"/>
              <a:t>Be Likeminded</a:t>
            </a:r>
          </a:p>
          <a:p>
            <a:pPr lvl="2"/>
            <a:r>
              <a:rPr lang="en-US" dirty="0"/>
              <a:t>Have The Same Love</a:t>
            </a:r>
          </a:p>
          <a:p>
            <a:pPr lvl="2"/>
            <a:r>
              <a:rPr lang="en-US" dirty="0"/>
              <a:t>Be Of One Accord</a:t>
            </a:r>
          </a:p>
          <a:p>
            <a:pPr lvl="2"/>
            <a:r>
              <a:rPr lang="en-US" dirty="0"/>
              <a:t>Be Of One Mind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6"/>
            <a:ext cx="5652654" cy="655666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Phil 2:1-4, Enabling Unity</a:t>
            </a:r>
          </a:p>
          <a:p>
            <a:pPr lvl="1"/>
            <a:r>
              <a:rPr lang="en-US" dirty="0"/>
              <a:t>Phil 2:3, Not Selfish</a:t>
            </a:r>
          </a:p>
          <a:p>
            <a:pPr lvl="2"/>
            <a:r>
              <a:rPr lang="en-US" dirty="0"/>
              <a:t>Let Nothing Be Done Through Strife Or Vainglory</a:t>
            </a:r>
          </a:p>
          <a:p>
            <a:pPr lvl="3"/>
            <a:r>
              <a:rPr lang="en-US" dirty="0"/>
              <a:t>Opposite Of Fellowship</a:t>
            </a:r>
          </a:p>
          <a:p>
            <a:pPr lvl="2"/>
            <a:r>
              <a:rPr lang="en-US" dirty="0"/>
              <a:t>Not People Opposed To Each Other </a:t>
            </a:r>
          </a:p>
          <a:p>
            <a:pPr lvl="3"/>
            <a:r>
              <a:rPr lang="en-US" dirty="0"/>
              <a:t>The Self Seeking Cannot Pull Together</a:t>
            </a:r>
          </a:p>
          <a:p>
            <a:pPr lvl="2"/>
            <a:r>
              <a:rPr lang="en-US" dirty="0"/>
              <a:t>Pulling Different Direction Destroys Fellowship</a:t>
            </a:r>
          </a:p>
          <a:p>
            <a:pPr lvl="1"/>
            <a:r>
              <a:rPr lang="en-US" dirty="0"/>
              <a:t>Phil 2:4, Humility Of Mind In Action</a:t>
            </a:r>
          </a:p>
          <a:p>
            <a:pPr lvl="2"/>
            <a:r>
              <a:rPr lang="en-US" dirty="0"/>
              <a:t>Lowliness Of Mind </a:t>
            </a:r>
          </a:p>
          <a:p>
            <a:pPr lvl="2"/>
            <a:r>
              <a:rPr lang="en-US" dirty="0"/>
              <a:t>Esteem Other Better Than Themselves.</a:t>
            </a:r>
          </a:p>
          <a:p>
            <a:pPr lvl="2"/>
            <a:r>
              <a:rPr lang="en-US" dirty="0"/>
              <a:t>I.E. Not Selfish Ambition</a:t>
            </a:r>
          </a:p>
          <a:p>
            <a:pPr lvl="1"/>
            <a:r>
              <a:rPr lang="en-US" dirty="0"/>
              <a:t>Pre-requisite For: Sharing, Partnering, Fellowship, Joined, Supported, Together</a:t>
            </a:r>
          </a:p>
          <a:p>
            <a:pPr lvl="2"/>
            <a:r>
              <a:rPr lang="en-US" dirty="0"/>
              <a:t>Without: There Is No Unity, Fellowship, Or Sharing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3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Synonyms: Partake, Partner, Communion, Sharing, And Supporting</a:t>
            </a:r>
          </a:p>
          <a:p>
            <a:pPr lvl="1"/>
            <a:r>
              <a:rPr lang="en-US" dirty="0"/>
              <a:t>Antonyms: Wrangling, Dissension, Animosity, Antagonism, Disgruntlement</a:t>
            </a:r>
          </a:p>
          <a:p>
            <a:pPr lvl="1"/>
            <a:r>
              <a:rPr lang="en-US" dirty="0"/>
              <a:t>Fellowship In the Gospel</a:t>
            </a:r>
          </a:p>
          <a:p>
            <a:pPr lvl="2"/>
            <a:r>
              <a:rPr lang="en-US" dirty="0"/>
              <a:t>Phil 1:5-7, from 1st day...</a:t>
            </a:r>
          </a:p>
          <a:p>
            <a:pPr lvl="1"/>
            <a:r>
              <a:rPr lang="en-US" dirty="0"/>
              <a:t>Fellowship in Material Afflictions</a:t>
            </a:r>
          </a:p>
          <a:p>
            <a:pPr lvl="2"/>
            <a:r>
              <a:rPr lang="en-US" dirty="0"/>
              <a:t>Phil 2:25, Epaphroditus Ministered To Paul’s Needs</a:t>
            </a:r>
          </a:p>
          <a:p>
            <a:pPr lvl="2"/>
            <a:r>
              <a:rPr lang="en-US" dirty="0"/>
              <a:t>Phil 4:14, 18, Now When Paul Is In Rome</a:t>
            </a:r>
          </a:p>
          <a:p>
            <a:pPr lvl="2"/>
            <a:r>
              <a:rPr lang="en-US" dirty="0"/>
              <a:t>Phil 4:15-16, When Paul Was In Thessalonica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8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Fellowship Among Philippians</a:t>
            </a:r>
          </a:p>
          <a:p>
            <a:pPr lvl="2"/>
            <a:r>
              <a:rPr lang="en-US" dirty="0"/>
              <a:t>Phil 1:27-30, Instructed to Wrestle Together</a:t>
            </a:r>
          </a:p>
          <a:p>
            <a:pPr lvl="1"/>
            <a:r>
              <a:rPr lang="en-US" dirty="0"/>
              <a:t>Enabling Unity &amp; Fellowship </a:t>
            </a:r>
          </a:p>
          <a:p>
            <a:pPr lvl="2"/>
            <a:r>
              <a:rPr lang="en-US" dirty="0"/>
              <a:t>Phil 2:1, Motivations</a:t>
            </a:r>
          </a:p>
          <a:p>
            <a:pPr lvl="2"/>
            <a:r>
              <a:rPr lang="en-US" dirty="0"/>
              <a:t>Phil 2:2, Unified Mind</a:t>
            </a:r>
          </a:p>
          <a:p>
            <a:pPr lvl="2"/>
            <a:r>
              <a:rPr lang="en-US" dirty="0"/>
              <a:t>Phil 2:3, Not Selfish</a:t>
            </a:r>
          </a:p>
          <a:p>
            <a:pPr lvl="2"/>
            <a:r>
              <a:rPr lang="en-US" dirty="0"/>
              <a:t>Phil 2:4, Humility of Mind in action</a:t>
            </a:r>
          </a:p>
          <a:p>
            <a:pPr lvl="2"/>
            <a:r>
              <a:rPr lang="en-US" dirty="0"/>
              <a:t>Pre-requisites For: Sharing, Partnering, Fellowship, Joined, Supported, Together</a:t>
            </a:r>
          </a:p>
          <a:p>
            <a:pPr lvl="1"/>
            <a:r>
              <a:rPr lang="en-US" dirty="0"/>
              <a:t>There Are Boundaries of Fellowship for the Christian</a:t>
            </a:r>
          </a:p>
          <a:p>
            <a:pPr lvl="2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357DA4-6D7F-48E6-87A0-2ECB55CCC524}"/>
              </a:ext>
            </a:extLst>
          </p:cNvPr>
          <p:cNvSpPr/>
          <p:nvPr/>
        </p:nvSpPr>
        <p:spPr>
          <a:xfrm>
            <a:off x="3609474" y="4872789"/>
            <a:ext cx="5234850" cy="96252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5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Application:</a:t>
            </a:r>
          </a:p>
          <a:p>
            <a:pPr lvl="1"/>
            <a:r>
              <a:rPr lang="en-US" dirty="0"/>
              <a:t>Application To Church</a:t>
            </a:r>
          </a:p>
          <a:p>
            <a:pPr lvl="1"/>
            <a:r>
              <a:rPr lang="en-US" dirty="0"/>
              <a:t>Application To Work</a:t>
            </a:r>
          </a:p>
          <a:p>
            <a:pPr lvl="1"/>
            <a:r>
              <a:rPr lang="en-US" dirty="0"/>
              <a:t>Application To Home/Family</a:t>
            </a:r>
          </a:p>
          <a:p>
            <a:pPr lvl="1"/>
            <a:r>
              <a:rPr lang="en-US" dirty="0"/>
              <a:t>Application To Secular Activities</a:t>
            </a:r>
          </a:p>
          <a:p>
            <a:pPr lvl="2"/>
            <a:r>
              <a:rPr lang="en-US" dirty="0"/>
              <a:t>Devoted To Causes And Societies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2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76" y="764021"/>
            <a:ext cx="2951766" cy="2523980"/>
          </a:xfrm>
        </p:spPr>
        <p:txBody>
          <a:bodyPr/>
          <a:lstStyle/>
          <a:p>
            <a:r>
              <a:rPr lang="en-US" dirty="0"/>
              <a:t>Epistle to the Philippians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234301C-7DB2-442A-B965-EC5A406775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1346" y="301337"/>
            <a:ext cx="5652654" cy="6556664"/>
          </a:xfrm>
        </p:spPr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Fellowship, Support, Sharing, Together, Fellow...</a:t>
            </a:r>
          </a:p>
          <a:p>
            <a:pPr lvl="1"/>
            <a:r>
              <a:rPr lang="en-US" dirty="0"/>
              <a:t>We Are All Called To Be Ministers</a:t>
            </a:r>
          </a:p>
          <a:p>
            <a:pPr lvl="2"/>
            <a:r>
              <a:rPr lang="en-US" dirty="0"/>
              <a:t>Servants, Supporters </a:t>
            </a:r>
          </a:p>
          <a:p>
            <a:pPr lvl="2"/>
            <a:r>
              <a:rPr lang="en-US" dirty="0"/>
              <a:t>Working Together</a:t>
            </a:r>
          </a:p>
          <a:p>
            <a:pPr lvl="2"/>
            <a:r>
              <a:rPr lang="en-US" dirty="0"/>
              <a:t>Each Brings Unique Abilities</a:t>
            </a:r>
          </a:p>
          <a:p>
            <a:pPr lvl="1"/>
            <a:r>
              <a:rPr lang="en-US" dirty="0"/>
              <a:t>Sign of God</a:t>
            </a:r>
          </a:p>
          <a:p>
            <a:pPr lvl="2"/>
            <a:r>
              <a:rPr lang="en-US" dirty="0"/>
              <a:t>Unity &amp; Fellowship</a:t>
            </a:r>
          </a:p>
          <a:p>
            <a:pPr lvl="2"/>
            <a:r>
              <a:rPr lang="en-US" dirty="0"/>
              <a:t>Jn 17, Jesus Prayer</a:t>
            </a:r>
          </a:p>
          <a:p>
            <a:pPr lvl="2"/>
            <a:r>
              <a:rPr lang="en-US" dirty="0"/>
              <a:t>Disagreeing Gracefully</a:t>
            </a:r>
          </a:p>
          <a:p>
            <a:pPr lvl="2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FE117C4-3EBE-480F-8040-C939F9CC2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676" y="3345873"/>
            <a:ext cx="2951767" cy="2878282"/>
          </a:xfrm>
        </p:spPr>
        <p:txBody>
          <a:bodyPr/>
          <a:lstStyle/>
          <a:p>
            <a:r>
              <a:rPr lang="en-US" dirty="0"/>
              <a:t>A Case Study in Fellowship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363" y="6370638"/>
            <a:ext cx="573161" cy="365125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6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594</TotalTime>
  <Words>698</Words>
  <Application>Microsoft Office PowerPoint</Application>
  <PresentationFormat>On-screen Show (4:3)</PresentationFormat>
  <Paragraphs>158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Tw Cen MT</vt:lpstr>
      <vt:lpstr>Wingdings</vt:lpstr>
      <vt:lpstr>Droplet</vt:lpstr>
      <vt:lpstr>PowerPoint Presentation</vt:lpstr>
      <vt:lpstr>Case Study in Fellowship</vt:lpstr>
      <vt:lpstr>Case Study in Fellowship</vt:lpstr>
      <vt:lpstr>Case Study in Fellowship</vt:lpstr>
      <vt:lpstr>Epistle to the Philippians</vt:lpstr>
      <vt:lpstr>Epistle to the Philippians</vt:lpstr>
      <vt:lpstr>Epistle to the Philippians</vt:lpstr>
      <vt:lpstr>Epistle to the Philippians</vt:lpstr>
      <vt:lpstr>Epistle to the Philippians</vt:lpstr>
      <vt:lpstr>Epistle to the Philippians</vt:lpstr>
      <vt:lpstr>Epistle to the Philippians</vt:lpstr>
      <vt:lpstr>Epistle to the Philippians</vt:lpstr>
      <vt:lpstr>Epistle to the Philippians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234</cp:revision>
  <dcterms:created xsi:type="dcterms:W3CDTF">2020-02-05T21:00:00Z</dcterms:created>
  <dcterms:modified xsi:type="dcterms:W3CDTF">2022-01-17T12:49:05Z</dcterms:modified>
</cp:coreProperties>
</file>