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3"/>
  </p:notesMasterIdLst>
  <p:handoutMasterIdLst>
    <p:handoutMasterId r:id="rId14"/>
  </p:handoutMasterIdLst>
  <p:sldIdLst>
    <p:sldId id="288" r:id="rId2"/>
    <p:sldId id="309" r:id="rId3"/>
    <p:sldId id="304" r:id="rId4"/>
    <p:sldId id="301" r:id="rId5"/>
    <p:sldId id="302" r:id="rId6"/>
    <p:sldId id="297" r:id="rId7"/>
    <p:sldId id="298" r:id="rId8"/>
    <p:sldId id="299" r:id="rId9"/>
    <p:sldId id="294" r:id="rId10"/>
    <p:sldId id="306" r:id="rId11"/>
    <p:sldId id="307" r:id="rId1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1" autoAdjust="0"/>
    <p:restoredTop sz="84648" autoAdjust="0"/>
  </p:normalViewPr>
  <p:slideViewPr>
    <p:cSldViewPr>
      <p:cViewPr varScale="1">
        <p:scale>
          <a:sx n="77" d="100"/>
          <a:sy n="77" d="100"/>
        </p:scale>
        <p:origin x="15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find the prayers (events) of Jesus in his last hours</a:t>
            </a:r>
          </a:p>
          <a:p>
            <a:r>
              <a:rPr lang="en-US" dirty="0"/>
              <a:t>We see the selflessness and earnestness of Jesus in his prayer</a:t>
            </a:r>
          </a:p>
          <a:p>
            <a:r>
              <a:rPr lang="en-US" dirty="0"/>
              <a:t>In his prayers we see his humanity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5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This surely was a somber, surreal, emotional, and troubling event: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enhanced the reality of the events that were about to take place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 suffering, the ridicule, berating, and all the other offences (including being forsaken) that came against Jesus would come into Jesus’ full view (Forbearance – enduring wrong)</a:t>
            </a:r>
          </a:p>
          <a:p>
            <a:endParaRPr lang="en-US" dirty="0"/>
          </a:p>
          <a:p>
            <a:r>
              <a:rPr lang="en-US" dirty="0"/>
              <a:t>This fits in the lesson on preparing the Disciples in Jn 13-17.  </a:t>
            </a:r>
          </a:p>
          <a:p>
            <a:r>
              <a:rPr lang="en-US" dirty="0"/>
              <a:t>What we discover Jesus is not just preparing present company but all future disciples.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857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Disciples had still be arguing over who would hold great positions; are to be servants; wash each others feet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06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Similarly previous teachings were spoken for the benefit of his current disciples and future (Comforter)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307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Praying that the Fathers will be done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He knows what is best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he knows what is needed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622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Selfless</a:t>
            </a:r>
          </a:p>
          <a:p>
            <a:r>
              <a:rPr lang="en-US" dirty="0"/>
              <a:t>All lessons for 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809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lessons for us</a:t>
            </a:r>
          </a:p>
          <a:p>
            <a:r>
              <a:rPr lang="en-US" dirty="0"/>
              <a:t>Following events continue to show his humanity and </a:t>
            </a:r>
            <a:r>
              <a:rPr lang="en-US"/>
              <a:t>love for all man kind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67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152401" y="6691682"/>
            <a:ext cx="8833104" cy="16061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522" y="6363385"/>
            <a:ext cx="8532779" cy="32624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057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752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1847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Autofit/>
          </a:bodyPr>
          <a:lstStyle>
            <a:lvl1pPr>
              <a:defRPr sz="40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367835"/>
            <a:ext cx="8833103" cy="4331669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52400" y="2362200"/>
            <a:ext cx="8833104" cy="43434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68324" y="3191137"/>
            <a:ext cx="6183173" cy="1836457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 cap="all" spc="250" baseline="0">
                <a:solidFill>
                  <a:schemeClr val="tx1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800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657600" y="2209800"/>
            <a:ext cx="5257800" cy="4114800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2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28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4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1800"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16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Autofit/>
          </a:bodyPr>
          <a:lstStyle>
            <a:lvl1pPr>
              <a:defRPr sz="40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6280BC-9E94-4993-A6E7-0AF682F96E40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9" r="20380"/>
          <a:stretch/>
        </p:blipFill>
        <p:spPr>
          <a:xfrm>
            <a:off x="266700" y="2286007"/>
            <a:ext cx="3124200" cy="380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59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800" b="1" dirty="0" smtClean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01752" y="228600"/>
            <a:ext cx="8534400" cy="1219200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200" y="609600"/>
            <a:ext cx="32004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14399"/>
            <a:ext cx="3209544" cy="1981201"/>
          </a:xfrm>
        </p:spPr>
        <p:txBody>
          <a:bodyPr anchor="ctr">
            <a:noAutofit/>
          </a:bodyPr>
          <a:lstStyle>
            <a:lvl1pPr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1000"/>
              </a:spcAft>
              <a:buNone/>
              <a:defRPr sz="28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52400"/>
            <a:ext cx="9144000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8985504" cy="18288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388385"/>
            <a:ext cx="8906256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9AA084A-AE27-40EE-9CC4-74C7118D82A6}"/>
              </a:ext>
            </a:extLst>
          </p:cNvPr>
          <p:cNvCxnSpPr/>
          <p:nvPr userDrawn="1"/>
        </p:nvCxnSpPr>
        <p:spPr>
          <a:xfrm>
            <a:off x="0" y="3124200"/>
            <a:ext cx="3276600" cy="0"/>
          </a:xfrm>
          <a:prstGeom prst="line">
            <a:avLst/>
          </a:prstGeom>
          <a:ln w="203200" cmpd="tri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276600" y="685798"/>
            <a:ext cx="5800344" cy="6047233"/>
          </a:xfrm>
          <a:solidFill>
            <a:schemeClr val="bg1"/>
          </a:solidFill>
        </p:spPr>
        <p:txBody>
          <a:bodyPr/>
          <a:lstStyle>
            <a:lvl1pPr marL="114300" indent="-114300">
              <a:buFont typeface="Wingdings" panose="05000000000000000000" pitchFamily="2" charset="2"/>
              <a:buNone/>
              <a:defRPr sz="2400" b="1"/>
            </a:lvl1pPr>
            <a:lvl2pPr marL="457200" indent="-354013">
              <a:buSzPct val="85000"/>
              <a:buFont typeface="Wingdings" panose="05000000000000000000" pitchFamily="2" charset="2"/>
              <a:buChar char="v"/>
              <a:defRPr sz="2400"/>
            </a:lvl2pPr>
            <a:lvl3pPr marL="800100" indent="-339725">
              <a:buSzPct val="85000"/>
              <a:buFont typeface="Wingdings" panose="05000000000000000000" pitchFamily="2" charset="2"/>
              <a:buChar char="Ø"/>
              <a:defRPr sz="2000"/>
            </a:lvl3pPr>
            <a:lvl4pPr marL="1143000" indent="-342900">
              <a:buSzPct val="100000"/>
              <a:buFont typeface="Wingdings" panose="05000000000000000000" pitchFamily="2" charset="2"/>
              <a:buChar char="§"/>
              <a:defRPr sz="2000" i="0"/>
            </a:lvl4pPr>
            <a:lvl5pPr marL="1319213" indent="-228600">
              <a:defRPr sz="20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1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>
            <a:noAutofit/>
          </a:bodyPr>
          <a:lstStyle/>
          <a:p>
            <a:r>
              <a:rPr lang="en-US" sz="4800" dirty="0"/>
              <a:t>Las </a:t>
            </a:r>
            <a:r>
              <a:rPr lang="en-US" sz="4800" dirty="0" err="1"/>
              <a:t>últimas</a:t>
            </a:r>
            <a:r>
              <a:rPr lang="en-US" sz="4800" dirty="0"/>
              <a:t> horas de Jesús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468324" y="3191137"/>
            <a:ext cx="6183173" cy="1836457"/>
          </a:xfrm>
        </p:spPr>
        <p:txBody>
          <a:bodyPr/>
          <a:lstStyle/>
          <a:p>
            <a:r>
              <a:rPr lang="en-US" dirty="0" err="1"/>
              <a:t>Oraciones</a:t>
            </a:r>
            <a:endParaRPr lang="en-US" dirty="0"/>
          </a:p>
          <a:p>
            <a:r>
              <a:rPr lang="en-US" dirty="0"/>
              <a:t>Jn 17:17-22</a:t>
            </a:r>
          </a:p>
        </p:txBody>
      </p:sp>
    </p:spTree>
    <p:extLst>
      <p:ext uri="{BB962C8B-B14F-4D97-AF65-F5344CB8AC3E}">
        <p14:creationId xmlns:p14="http://schemas.microsoft.com/office/powerpoint/2010/main" val="218288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914399"/>
            <a:ext cx="3209544" cy="1981201"/>
          </a:xfrm>
        </p:spPr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Comida de Pascua
/</a:t>
            </a:r>
          </a:p>
          <a:p>
            <a:r>
              <a:rPr lang="en-US" dirty="0"/>
              <a:t>Cena </a:t>
            </a:r>
            <a:r>
              <a:rPr lang="en-US" dirty="0" err="1"/>
              <a:t>conmemorativa</a:t>
            </a:r>
            <a:r>
              <a:rPr lang="en-US" dirty="0"/>
              <a:t>
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276600" y="685798"/>
            <a:ext cx="5800344" cy="6047233"/>
          </a:xfrm>
        </p:spPr>
        <p:txBody>
          <a:bodyPr>
            <a:normAutofit/>
          </a:bodyPr>
          <a:lstStyle/>
          <a:p>
            <a:r>
              <a:rPr lang="en-US" dirty="0"/>
              <a:t> Gran </a:t>
            </a:r>
            <a:r>
              <a:rPr lang="en-US" dirty="0" err="1"/>
              <a:t>Aposento</a:t>
            </a:r>
            <a:r>
              <a:rPr lang="en-US" dirty="0"/>
              <a:t> Alto, Mt 26:17-30</a:t>
            </a:r>
          </a:p>
          <a:p>
            <a:pPr lvl="1"/>
            <a:r>
              <a:rPr lang="en-US" dirty="0"/>
              <a:t>Mt 26:17-19, </a:t>
            </a:r>
            <a:r>
              <a:rPr lang="en-US" dirty="0" err="1"/>
              <a:t>Preparación</a:t>
            </a:r>
            <a:r>
              <a:rPr lang="en-US" dirty="0"/>
              <a:t> De La Pascua</a:t>
            </a:r>
          </a:p>
          <a:p>
            <a:pPr lvl="1"/>
            <a:r>
              <a:rPr lang="en-US" dirty="0"/>
              <a:t>Mt 26:20-21, </a:t>
            </a:r>
            <a:r>
              <a:rPr lang="en-US" dirty="0" err="1"/>
              <a:t>Comió</a:t>
            </a:r>
            <a:r>
              <a:rPr lang="en-US" dirty="0"/>
              <a:t> La Pascua</a:t>
            </a:r>
          </a:p>
          <a:p>
            <a:pPr lvl="1"/>
            <a:r>
              <a:rPr lang="en-US" dirty="0"/>
              <a:t>Mt 26:26-29, </a:t>
            </a:r>
            <a:r>
              <a:rPr lang="es-ES" dirty="0"/>
              <a:t>Instituyó La Cena De Los Señores</a:t>
            </a:r>
            <a:endParaRPr lang="en-US" dirty="0"/>
          </a:p>
          <a:p>
            <a:pPr lvl="2"/>
            <a:r>
              <a:rPr lang="es-ES" dirty="0"/>
              <a:t>Oración por los emblemas que representan su cuerpo y sangre de la Alianza </a:t>
            </a:r>
          </a:p>
          <a:p>
            <a:pPr lvl="1"/>
            <a:r>
              <a:rPr lang="en-US" dirty="0"/>
              <a:t>Jn 13-17, </a:t>
            </a:r>
            <a:r>
              <a:rPr lang="en-US" dirty="0" err="1"/>
              <a:t>Preparando</a:t>
            </a:r>
            <a:r>
              <a:rPr lang="en-US" dirty="0"/>
              <a:t> A Sus </a:t>
            </a:r>
            <a:r>
              <a:rPr lang="en-US" dirty="0" err="1"/>
              <a:t>Discípulos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06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914399"/>
            <a:ext cx="3209544" cy="1981201"/>
          </a:xfrm>
        </p:spPr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Jesús Ora
/</a:t>
            </a:r>
          </a:p>
          <a:p>
            <a:r>
              <a:rPr lang="en-US" dirty="0" err="1"/>
              <a:t>Oración</a:t>
            </a:r>
            <a:r>
              <a:rPr lang="en-US" dirty="0"/>
              <a:t> Del </a:t>
            </a:r>
            <a:r>
              <a:rPr lang="en-US" dirty="0" err="1"/>
              <a:t>Señor</a:t>
            </a:r>
            <a:r>
              <a:rPr lang="en-US" dirty="0"/>
              <a:t>
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276600" y="685798"/>
            <a:ext cx="5800344" cy="6047233"/>
          </a:xfrm>
        </p:spPr>
        <p:txBody>
          <a:bodyPr>
            <a:normAutofit/>
          </a:bodyPr>
          <a:lstStyle/>
          <a:p>
            <a:r>
              <a:rPr lang="en-US" dirty="0"/>
              <a:t>Jn 17:1-5, </a:t>
            </a:r>
            <a:r>
              <a:rPr lang="en-US" dirty="0" err="1"/>
              <a:t>Oración</a:t>
            </a:r>
            <a:r>
              <a:rPr lang="en-US" dirty="0"/>
              <a:t> Por </a:t>
            </a:r>
            <a:r>
              <a:rPr lang="en-US" dirty="0" err="1"/>
              <a:t>Sí</a:t>
            </a:r>
            <a:r>
              <a:rPr lang="en-US" dirty="0"/>
              <a:t> </a:t>
            </a:r>
            <a:r>
              <a:rPr lang="en-US" dirty="0" err="1"/>
              <a:t>Mismo</a:t>
            </a:r>
            <a:endParaRPr lang="en-US" dirty="0"/>
          </a:p>
          <a:p>
            <a:pPr lvl="1"/>
            <a:r>
              <a:rPr lang="en-US" dirty="0" err="1"/>
              <a:t>Oración</a:t>
            </a:r>
            <a:endParaRPr lang="en-US" dirty="0"/>
          </a:p>
          <a:p>
            <a:pPr lvl="2"/>
            <a:r>
              <a:rPr lang="es-ES" dirty="0"/>
              <a:t>Que Sería Glorificado 
Por Su Muerte Y Resurrección
Como Era Antes De La Creación 
Que Él Sería Luz</a:t>
            </a:r>
          </a:p>
          <a:p>
            <a:pPr lvl="1"/>
            <a:r>
              <a:rPr lang="en-US" dirty="0" err="1"/>
              <a:t>Declaraciones</a:t>
            </a:r>
            <a:endParaRPr lang="en-US" dirty="0"/>
          </a:p>
          <a:p>
            <a:pPr lvl="2"/>
            <a:r>
              <a:rPr lang="es-ES" dirty="0"/>
              <a:t>Él Glorificó A Dios
Cumplió Su Trabajo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96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914399"/>
            <a:ext cx="3209544" cy="1981201"/>
          </a:xfrm>
        </p:spPr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>
            <a:normAutofit/>
          </a:bodyPr>
          <a:lstStyle/>
          <a:p>
            <a:r>
              <a:rPr lang="en-US" dirty="0"/>
              <a:t>Jesús Ora
/</a:t>
            </a:r>
          </a:p>
          <a:p>
            <a:r>
              <a:rPr lang="en-US" dirty="0" err="1"/>
              <a:t>Oración</a:t>
            </a:r>
            <a:r>
              <a:rPr lang="en-US" dirty="0"/>
              <a:t> Del </a:t>
            </a:r>
            <a:r>
              <a:rPr lang="en-US" dirty="0" err="1"/>
              <a:t>Señor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276600" y="685798"/>
            <a:ext cx="5800344" cy="6047233"/>
          </a:xfrm>
        </p:spPr>
        <p:txBody>
          <a:bodyPr>
            <a:normAutofit/>
          </a:bodyPr>
          <a:lstStyle/>
          <a:p>
            <a:r>
              <a:rPr lang="en-US" dirty="0"/>
              <a:t>Jn 17:6-19, Ora por Sus </a:t>
            </a:r>
            <a:r>
              <a:rPr lang="en-US" dirty="0" err="1"/>
              <a:t>discípulos</a:t>
            </a:r>
            <a:endParaRPr lang="en-US" dirty="0"/>
          </a:p>
          <a:p>
            <a:pPr lvl="1"/>
            <a:r>
              <a:rPr lang="es-ES" dirty="0"/>
              <a:t>Jesús su Abogado
Para que se unan
Para que puedan tener Su gozo cumplido en ellos
Santificarlos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9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914399"/>
            <a:ext cx="3209544" cy="1981201"/>
          </a:xfrm>
        </p:spPr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>
            <a:normAutofit/>
          </a:bodyPr>
          <a:lstStyle/>
          <a:p>
            <a:r>
              <a:rPr lang="en-US" dirty="0"/>
              <a:t>Jesús Ora
/</a:t>
            </a:r>
          </a:p>
          <a:p>
            <a:r>
              <a:rPr lang="en-US" dirty="0" err="1"/>
              <a:t>Oración</a:t>
            </a:r>
            <a:r>
              <a:rPr lang="en-US" dirty="0"/>
              <a:t> Del </a:t>
            </a:r>
            <a:r>
              <a:rPr lang="en-US" dirty="0" err="1"/>
              <a:t>Señor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276600" y="685798"/>
            <a:ext cx="5800344" cy="6047233"/>
          </a:xfrm>
        </p:spPr>
        <p:txBody>
          <a:bodyPr/>
          <a:lstStyle/>
          <a:p>
            <a:r>
              <a:rPr lang="en-US" dirty="0"/>
              <a:t>Jn 17:20-26, Ora por </a:t>
            </a:r>
            <a:r>
              <a:rPr lang="en-US" dirty="0" err="1"/>
              <a:t>todos</a:t>
            </a:r>
            <a:r>
              <a:rPr lang="en-US" dirty="0"/>
              <a:t> los </a:t>
            </a:r>
            <a:r>
              <a:rPr lang="en-US" dirty="0" err="1"/>
              <a:t>Futuros</a:t>
            </a:r>
            <a:r>
              <a:rPr lang="en-US" dirty="0"/>
              <a:t> </a:t>
            </a:r>
            <a:r>
              <a:rPr lang="en-US" dirty="0" err="1"/>
              <a:t>Discípulos</a:t>
            </a:r>
            <a:endParaRPr lang="en-US" dirty="0"/>
          </a:p>
          <a:p>
            <a:pPr lvl="1"/>
            <a:r>
              <a:rPr lang="es-ES" dirty="0"/>
              <a:t>Jesús su Abogado
Para que se unan
Para que tengan Su gloria
Para que tengan el amor del Padre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16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914399"/>
            <a:ext cx="3209544" cy="1981201"/>
          </a:xfrm>
        </p:spPr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/>
          <a:lstStyle/>
          <a:p>
            <a:r>
              <a:rPr lang="en-US" dirty="0"/>
              <a:t>Jesús </a:t>
            </a:r>
            <a:r>
              <a:rPr lang="en-US" dirty="0" err="1"/>
              <a:t>ora</a:t>
            </a:r>
            <a:r>
              <a:rPr lang="en-US" dirty="0"/>
              <a:t>
/</a:t>
            </a:r>
          </a:p>
          <a:p>
            <a:r>
              <a:rPr lang="en-US" dirty="0" err="1"/>
              <a:t>Getsemaní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276600" y="685798"/>
            <a:ext cx="5800344" cy="6047233"/>
          </a:xfrm>
        </p:spPr>
        <p:txBody>
          <a:bodyPr>
            <a:normAutofit/>
          </a:bodyPr>
          <a:lstStyle/>
          <a:p>
            <a:r>
              <a:rPr lang="en-US" dirty="0"/>
              <a:t>Mt 26:36-46, </a:t>
            </a:r>
            <a:r>
              <a:rPr lang="en-US" dirty="0" err="1"/>
              <a:t>Oración</a:t>
            </a:r>
            <a:endParaRPr lang="en-US" dirty="0"/>
          </a:p>
          <a:p>
            <a:pPr lvl="1"/>
            <a:r>
              <a:rPr lang="en-US" dirty="0"/>
              <a:t>Jesús no </a:t>
            </a:r>
            <a:r>
              <a:rPr lang="en-US" dirty="0" err="1"/>
              <a:t>podía</a:t>
            </a:r>
            <a:r>
              <a:rPr lang="en-US" dirty="0"/>
              <a:t> </a:t>
            </a:r>
            <a:r>
              <a:rPr lang="en-US" dirty="0" err="1"/>
              <a:t>dormir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Mt 26:37, </a:t>
            </a:r>
            <a:r>
              <a:rPr lang="es-ES" dirty="0"/>
              <a:t>comenzó a entristecerse y a angustiarse. </a:t>
            </a:r>
            <a:endParaRPr lang="en-US" dirty="0"/>
          </a:p>
          <a:p>
            <a:pPr lvl="2"/>
            <a:r>
              <a:rPr lang="en-US" dirty="0"/>
              <a:t>Mt 26:38, </a:t>
            </a:r>
            <a:r>
              <a:rPr lang="es-ES" dirty="0"/>
              <a:t>Mi alma está muy afligida, hasta el punto de la muerte; </a:t>
            </a:r>
            <a:endParaRPr lang="en-US" dirty="0"/>
          </a:p>
          <a:p>
            <a:pPr lvl="2"/>
            <a:r>
              <a:rPr lang="en-US" dirty="0"/>
              <a:t>Lk 22:44, </a:t>
            </a:r>
            <a:r>
              <a:rPr lang="es-ES" dirty="0"/>
              <a:t>Y estando en agonía, oraba con mucho fervor; y Su sudor se volvió como gruesas gotas de sangre, que caían sobre la tierra. </a:t>
            </a:r>
            <a:endParaRPr lang="en-US" dirty="0"/>
          </a:p>
          <a:p>
            <a:pPr lvl="2"/>
            <a:r>
              <a:rPr lang="en-US" dirty="0"/>
              <a:t>Gran </a:t>
            </a:r>
            <a:r>
              <a:rPr lang="en-US" dirty="0" err="1"/>
              <a:t>desestresa</a:t>
            </a:r>
            <a:endParaRPr lang="en-US" dirty="0"/>
          </a:p>
          <a:p>
            <a:pPr lvl="1"/>
            <a:r>
              <a:rPr lang="en-US" dirty="0" err="1"/>
              <a:t>Ángeles</a:t>
            </a:r>
            <a:r>
              <a:rPr lang="en-US" dirty="0"/>
              <a:t> </a:t>
            </a:r>
            <a:r>
              <a:rPr lang="en-US" dirty="0" err="1"/>
              <a:t>fortaleciéndolo</a:t>
            </a:r>
            <a:endParaRPr lang="en-US" dirty="0"/>
          </a:p>
          <a:p>
            <a:pPr lvl="2"/>
            <a:r>
              <a:rPr lang="en-US" dirty="0"/>
              <a:t>Lk 22:43</a:t>
            </a:r>
          </a:p>
        </p:txBody>
      </p:sp>
    </p:spTree>
    <p:extLst>
      <p:ext uri="{BB962C8B-B14F-4D97-AF65-F5344CB8AC3E}">
        <p14:creationId xmlns:p14="http://schemas.microsoft.com/office/powerpoint/2010/main" val="40736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914399"/>
            <a:ext cx="3209544" cy="1981201"/>
          </a:xfrm>
        </p:spPr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/>
          <a:lstStyle/>
          <a:p>
            <a:r>
              <a:rPr lang="en-US" dirty="0"/>
              <a:t>Jesús </a:t>
            </a:r>
            <a:r>
              <a:rPr lang="en-US" dirty="0" err="1"/>
              <a:t>ora</a:t>
            </a:r>
            <a:r>
              <a:rPr lang="en-US" dirty="0"/>
              <a:t>
/</a:t>
            </a:r>
          </a:p>
          <a:p>
            <a:r>
              <a:rPr lang="en-US" dirty="0" err="1"/>
              <a:t>Getsemaní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276600" y="685798"/>
            <a:ext cx="5800344" cy="6047233"/>
          </a:xfrm>
        </p:spPr>
        <p:txBody>
          <a:bodyPr>
            <a:normAutofit/>
          </a:bodyPr>
          <a:lstStyle/>
          <a:p>
            <a:r>
              <a:rPr lang="en-US" dirty="0"/>
              <a:t>Mt 26:36-46, Prayer</a:t>
            </a:r>
          </a:p>
          <a:p>
            <a:pPr lvl="1"/>
            <a:r>
              <a:rPr lang="en-US" dirty="0"/>
              <a:t>Mt 26:39, “</a:t>
            </a:r>
            <a:r>
              <a:rPr lang="es-ES" dirty="0"/>
              <a:t>Padre Mío, si es posible, que pase de Mí esta copa; pero no sea como Yo quiero, sino como Tú quieras”</a:t>
            </a:r>
            <a:endParaRPr lang="en-US" dirty="0"/>
          </a:p>
          <a:p>
            <a:pPr lvl="1"/>
            <a:r>
              <a:rPr lang="en-US" dirty="0"/>
              <a:t>Mt 26:42, “</a:t>
            </a:r>
            <a:r>
              <a:rPr lang="es-ES" dirty="0"/>
              <a:t>Padre Mío, si esta copa no puede pasar sin que Yo la beba, hágase Tu voluntad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826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914399"/>
            <a:ext cx="3209544" cy="1981201"/>
          </a:xfrm>
        </p:spPr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/>
          <a:lstStyle/>
          <a:p>
            <a:r>
              <a:rPr lang="en-US" dirty="0"/>
              <a:t>Jesús </a:t>
            </a:r>
            <a:r>
              <a:rPr lang="en-US" dirty="0" err="1"/>
              <a:t>ora</a:t>
            </a:r>
            <a:r>
              <a:rPr lang="en-US" dirty="0"/>
              <a:t>
/</a:t>
            </a:r>
          </a:p>
          <a:p>
            <a:r>
              <a:rPr lang="en-US" dirty="0" err="1"/>
              <a:t>Getsemaní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276600" y="685798"/>
            <a:ext cx="5800344" cy="6047233"/>
          </a:xfrm>
        </p:spPr>
        <p:txBody>
          <a:bodyPr/>
          <a:lstStyle/>
          <a:p>
            <a:r>
              <a:rPr lang="en-US" dirty="0"/>
              <a:t>Mt 26:36-46, Prayer</a:t>
            </a:r>
          </a:p>
          <a:p>
            <a:pPr lvl="1"/>
            <a:r>
              <a:rPr lang="es-ES" dirty="0"/>
              <a:t>Jesús listo para enfrentar su destino</a:t>
            </a:r>
          </a:p>
          <a:p>
            <a:pPr lvl="2"/>
            <a:r>
              <a:rPr lang="en-US" dirty="0"/>
              <a:t>Mt 26:46, </a:t>
            </a:r>
            <a:r>
              <a:rPr lang="es-ES" dirty="0"/>
              <a:t>¡Levántense! ¡Vamos!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9332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657600" y="2209800"/>
            <a:ext cx="5257800" cy="41148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Última Cena</a:t>
            </a:r>
          </a:p>
          <a:p>
            <a:pPr lvl="1"/>
            <a:r>
              <a:rPr lang="es-ES" dirty="0"/>
              <a:t>Preparando Discípulos</a:t>
            </a:r>
          </a:p>
          <a:p>
            <a:r>
              <a:rPr lang="es-ES" dirty="0"/>
              <a:t>Oración Intercesora</a:t>
            </a:r>
          </a:p>
          <a:p>
            <a:pPr lvl="1"/>
            <a:r>
              <a:rPr lang="es-ES" dirty="0"/>
              <a:t>Para Sí Mismo Y Para Todos Los Discípulos</a:t>
            </a:r>
          </a:p>
          <a:p>
            <a:r>
              <a:rPr lang="es-ES" dirty="0"/>
              <a:t>Getsemaní</a:t>
            </a:r>
          </a:p>
          <a:p>
            <a:pPr lvl="1"/>
            <a:r>
              <a:rPr lang="es-ES" dirty="0"/>
              <a:t>Para Sí Mismo Y Para Todos Los Discípulos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  <a:br>
              <a:rPr lang="en-US" dirty="0"/>
            </a:br>
            <a:r>
              <a:rPr lang="en-US" dirty="0" err="1"/>
              <a:t>Oración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5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914399"/>
            <a:ext cx="3209544" cy="1981201"/>
          </a:xfrm>
        </p:spPr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/>
          <a:lstStyle/>
          <a:p>
            <a:r>
              <a:rPr lang="es-ES" dirty="0"/>
              <a:t>La preocupación de Jesús por sus discípulos
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276600" y="685798"/>
            <a:ext cx="5800344" cy="6047233"/>
          </a:xfrm>
        </p:spPr>
        <p:txBody>
          <a:bodyPr>
            <a:normAutofit/>
          </a:bodyPr>
          <a:lstStyle/>
          <a:p>
            <a:r>
              <a:rPr lang="en-US" dirty="0" err="1"/>
              <a:t>Abnegado</a:t>
            </a:r>
            <a:endParaRPr lang="en-US" dirty="0"/>
          </a:p>
          <a:p>
            <a:pPr lvl="1"/>
            <a:r>
              <a:rPr lang="es-ES" dirty="0"/>
              <a:t>Preparando A Sus Apóstoles</a:t>
            </a:r>
          </a:p>
          <a:p>
            <a:pPr lvl="2"/>
            <a:r>
              <a:rPr lang="es-ES" dirty="0"/>
              <a:t>No Enfocado En Sí Mismo</a:t>
            </a:r>
          </a:p>
          <a:p>
            <a:pPr lvl="1"/>
            <a:r>
              <a:rPr lang="es-ES" dirty="0"/>
              <a:t>Preparando A Los Futuros Discípulos</a:t>
            </a:r>
          </a:p>
          <a:p>
            <a:pPr lvl="2"/>
            <a:r>
              <a:rPr lang="es-ES" dirty="0"/>
              <a:t>Cena De Los Señores</a:t>
            </a:r>
          </a:p>
          <a:p>
            <a:pPr lvl="2"/>
            <a:r>
              <a:rPr lang="es-ES" dirty="0"/>
              <a:t>Oración Intercesora</a:t>
            </a:r>
          </a:p>
          <a:p>
            <a:pPr lvl="2"/>
            <a:r>
              <a:rPr lang="es-ES" dirty="0"/>
              <a:t>Getsemaní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24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914399"/>
            <a:ext cx="3209544" cy="1981201"/>
          </a:xfrm>
        </p:spPr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/>
          <a:lstStyle/>
          <a:p>
            <a:r>
              <a:rPr lang="en-US" dirty="0"/>
              <a:t>Jesús'
</a:t>
            </a:r>
            <a:r>
              <a:rPr lang="en-US" dirty="0" err="1"/>
              <a:t>Naturaleza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276600" y="685798"/>
            <a:ext cx="5800344" cy="6047233"/>
          </a:xfrm>
        </p:spPr>
        <p:txBody>
          <a:bodyPr>
            <a:normAutofit/>
          </a:bodyPr>
          <a:lstStyle/>
          <a:p>
            <a:r>
              <a:rPr lang="en-US" dirty="0"/>
              <a:t>Gloria de Jesús</a:t>
            </a:r>
          </a:p>
          <a:p>
            <a:pPr lvl="1"/>
            <a:r>
              <a:rPr lang="es-ES" dirty="0"/>
              <a:t>Gloria que tuvo antes de la Creación</a:t>
            </a:r>
          </a:p>
          <a:p>
            <a:r>
              <a:rPr lang="en-US" dirty="0" err="1"/>
              <a:t>Humanidad</a:t>
            </a:r>
            <a:r>
              <a:rPr lang="en-US" dirty="0"/>
              <a:t> de Jesús</a:t>
            </a:r>
          </a:p>
          <a:p>
            <a:pPr lvl="1"/>
            <a:r>
              <a:rPr lang="es-ES" dirty="0"/>
              <a:t>Derrama su corazón en oración
Desea el consuelo y el apoyo de sus discípulos
Angustia personal
Petición a Dios en Su nombre</a:t>
            </a:r>
          </a:p>
          <a:p>
            <a:r>
              <a:rPr lang="es-ES" dirty="0"/>
              <a:t>Orar por la voluntad de Dios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43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3061</TotalTime>
  <Words>701</Words>
  <Application>Microsoft Office PowerPoint</Application>
  <PresentationFormat>On-screen Show (4:3)</PresentationFormat>
  <Paragraphs>102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Copperplate Gothic Bold</vt:lpstr>
      <vt:lpstr>Georgia</vt:lpstr>
      <vt:lpstr>Times New Roman</vt:lpstr>
      <vt:lpstr>Wingdings</vt:lpstr>
      <vt:lpstr>Wingdings 2</vt:lpstr>
      <vt:lpstr>Civic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 Oración</vt:lpstr>
      <vt:lpstr>Las últimas horas de Jesús</vt:lpstr>
      <vt:lpstr>Las últimas horas de Jesús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286</cp:revision>
  <dcterms:created xsi:type="dcterms:W3CDTF">1998-07-07T15:18:40Z</dcterms:created>
  <dcterms:modified xsi:type="dcterms:W3CDTF">2022-01-09T19:24:01Z</dcterms:modified>
</cp:coreProperties>
</file>