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2"/>
  </p:notesMasterIdLst>
  <p:sldIdLst>
    <p:sldId id="256" r:id="rId2"/>
    <p:sldId id="289" r:id="rId3"/>
    <p:sldId id="288" r:id="rId4"/>
    <p:sldId id="307" r:id="rId5"/>
    <p:sldId id="265" r:id="rId6"/>
    <p:sldId id="302" r:id="rId7"/>
    <p:sldId id="308" r:id="rId8"/>
    <p:sldId id="305" r:id="rId9"/>
    <p:sldId id="303" r:id="rId10"/>
    <p:sldId id="306" r:id="rId11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0" i="0" u="none" strike="noStrike" cap="none" spc="0" normalizeH="0" baseline="0">
        <a:ln>
          <a:noFill/>
        </a:ln>
        <a:solidFill>
          <a:srgbClr val="324863"/>
        </a:solidFill>
        <a:effectLst/>
        <a:uFillTx/>
        <a:latin typeface="Palatino"/>
        <a:ea typeface="Palatino"/>
        <a:cs typeface="Palatino"/>
        <a:sym typeface="Palatino"/>
      </a:defRPr>
    </a:lvl1pPr>
    <a:lvl2pPr marL="0" marR="0" indent="228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0" i="0" u="none" strike="noStrike" cap="none" spc="0" normalizeH="0" baseline="0">
        <a:ln>
          <a:noFill/>
        </a:ln>
        <a:solidFill>
          <a:srgbClr val="324863"/>
        </a:solidFill>
        <a:effectLst/>
        <a:uFillTx/>
        <a:latin typeface="Palatino"/>
        <a:ea typeface="Palatino"/>
        <a:cs typeface="Palatino"/>
        <a:sym typeface="Palatino"/>
      </a:defRPr>
    </a:lvl2pPr>
    <a:lvl3pPr marL="0" marR="0" indent="457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0" i="0" u="none" strike="noStrike" cap="none" spc="0" normalizeH="0" baseline="0">
        <a:ln>
          <a:noFill/>
        </a:ln>
        <a:solidFill>
          <a:srgbClr val="324863"/>
        </a:solidFill>
        <a:effectLst/>
        <a:uFillTx/>
        <a:latin typeface="Palatino"/>
        <a:ea typeface="Palatino"/>
        <a:cs typeface="Palatino"/>
        <a:sym typeface="Palatino"/>
      </a:defRPr>
    </a:lvl3pPr>
    <a:lvl4pPr marL="0" marR="0" indent="685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0" i="0" u="none" strike="noStrike" cap="none" spc="0" normalizeH="0" baseline="0">
        <a:ln>
          <a:noFill/>
        </a:ln>
        <a:solidFill>
          <a:srgbClr val="324863"/>
        </a:solidFill>
        <a:effectLst/>
        <a:uFillTx/>
        <a:latin typeface="Palatino"/>
        <a:ea typeface="Palatino"/>
        <a:cs typeface="Palatino"/>
        <a:sym typeface="Palatino"/>
      </a:defRPr>
    </a:lvl4pPr>
    <a:lvl5pPr marL="0" marR="0" indent="9144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0" i="0" u="none" strike="noStrike" cap="none" spc="0" normalizeH="0" baseline="0">
        <a:ln>
          <a:noFill/>
        </a:ln>
        <a:solidFill>
          <a:srgbClr val="324863"/>
        </a:solidFill>
        <a:effectLst/>
        <a:uFillTx/>
        <a:latin typeface="Palatino"/>
        <a:ea typeface="Palatino"/>
        <a:cs typeface="Palatino"/>
        <a:sym typeface="Palatino"/>
      </a:defRPr>
    </a:lvl5pPr>
    <a:lvl6pPr marL="0" marR="0" indent="11430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0" i="0" u="none" strike="noStrike" cap="none" spc="0" normalizeH="0" baseline="0">
        <a:ln>
          <a:noFill/>
        </a:ln>
        <a:solidFill>
          <a:srgbClr val="324863"/>
        </a:solidFill>
        <a:effectLst/>
        <a:uFillTx/>
        <a:latin typeface="Palatino"/>
        <a:ea typeface="Palatino"/>
        <a:cs typeface="Palatino"/>
        <a:sym typeface="Palatino"/>
      </a:defRPr>
    </a:lvl6pPr>
    <a:lvl7pPr marL="0" marR="0" indent="1371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0" i="0" u="none" strike="noStrike" cap="none" spc="0" normalizeH="0" baseline="0">
        <a:ln>
          <a:noFill/>
        </a:ln>
        <a:solidFill>
          <a:srgbClr val="324863"/>
        </a:solidFill>
        <a:effectLst/>
        <a:uFillTx/>
        <a:latin typeface="Palatino"/>
        <a:ea typeface="Palatino"/>
        <a:cs typeface="Palatino"/>
        <a:sym typeface="Palatino"/>
      </a:defRPr>
    </a:lvl7pPr>
    <a:lvl8pPr marL="0" marR="0" indent="1600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0" i="0" u="none" strike="noStrike" cap="none" spc="0" normalizeH="0" baseline="0">
        <a:ln>
          <a:noFill/>
        </a:ln>
        <a:solidFill>
          <a:srgbClr val="324863"/>
        </a:solidFill>
        <a:effectLst/>
        <a:uFillTx/>
        <a:latin typeface="Palatino"/>
        <a:ea typeface="Palatino"/>
        <a:cs typeface="Palatino"/>
        <a:sym typeface="Palatino"/>
      </a:defRPr>
    </a:lvl8pPr>
    <a:lvl9pPr marL="0" marR="0" indent="1828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0" i="0" u="none" strike="noStrike" cap="none" spc="0" normalizeH="0" baseline="0">
        <a:ln>
          <a:noFill/>
        </a:ln>
        <a:solidFill>
          <a:srgbClr val="324863"/>
        </a:solidFill>
        <a:effectLst/>
        <a:uFillTx/>
        <a:latin typeface="Palatino"/>
        <a:ea typeface="Palatino"/>
        <a:cs typeface="Palatino"/>
        <a:sym typeface="Palatino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Palatino"/>
          <a:ea typeface="Palatino"/>
          <a:cs typeface="Palatino"/>
        </a:font>
        <a:srgbClr val="6D6A67"/>
      </a:tcTxStyle>
      <a:tcStyle>
        <a:tcBdr>
          <a:left>
            <a:ln w="12700" cap="flat">
              <a:solidFill>
                <a:srgbClr val="7695B6"/>
              </a:solidFill>
              <a:prstDash val="solid"/>
              <a:miter lim="400000"/>
            </a:ln>
          </a:left>
          <a:right>
            <a:ln w="12700" cap="flat">
              <a:solidFill>
                <a:srgbClr val="7695B6"/>
              </a:solidFill>
              <a:prstDash val="solid"/>
              <a:miter lim="400000"/>
            </a:ln>
          </a:right>
          <a:top>
            <a:ln w="12700" cap="flat">
              <a:solidFill>
                <a:srgbClr val="7695B6"/>
              </a:solidFill>
              <a:prstDash val="solid"/>
              <a:miter lim="400000"/>
            </a:ln>
          </a:top>
          <a:bottom>
            <a:ln w="12700" cap="flat">
              <a:solidFill>
                <a:srgbClr val="7695B6"/>
              </a:solidFill>
              <a:prstDash val="solid"/>
              <a:miter lim="400000"/>
            </a:ln>
          </a:bottom>
          <a:insideH>
            <a:ln w="12700" cap="flat">
              <a:solidFill>
                <a:srgbClr val="7695B6"/>
              </a:solidFill>
              <a:prstDash val="solid"/>
              <a:miter lim="400000"/>
            </a:ln>
          </a:insideH>
          <a:insideV>
            <a:ln w="12700" cap="flat">
              <a:solidFill>
                <a:srgbClr val="7695B6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C5C7C9">
              <a:alpha val="30000"/>
            </a:srgbClr>
          </a:solidFill>
        </a:fill>
      </a:tcStyle>
    </a:band2H>
    <a:firstCol>
      <a:tcTxStyle b="off" i="off">
        <a:font>
          <a:latin typeface="Palatino"/>
          <a:ea typeface="Palatino"/>
          <a:cs typeface="Palatino"/>
        </a:font>
        <a:srgbClr val="F6F4EF"/>
      </a:tcTxStyle>
      <a:tcStyle>
        <a:tcBdr>
          <a:left>
            <a:ln w="12700" cap="flat">
              <a:solidFill>
                <a:srgbClr val="7695B6"/>
              </a:solidFill>
              <a:prstDash val="solid"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D6D3CB">
                  <a:alpha val="85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D6D3CB">
                  <a:alpha val="85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D6D3CB">
                  <a:alpha val="85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7695B6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Palatino"/>
          <a:ea typeface="Palatino"/>
          <a:cs typeface="Palatino"/>
        </a:font>
        <a:srgbClr val="6D6A67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7695B6"/>
              </a:solidFill>
              <a:prstDash val="solid"/>
              <a:miter lim="400000"/>
            </a:ln>
          </a:top>
          <a:bottom>
            <a:ln w="12700" cap="flat">
              <a:solidFill>
                <a:srgbClr val="7695B6"/>
              </a:solidFill>
              <a:prstDash val="solid"/>
              <a:miter lim="400000"/>
            </a:ln>
          </a:bottom>
          <a:insideH>
            <a:ln w="12700" cap="flat">
              <a:solidFill>
                <a:srgbClr val="7695B6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Palatino"/>
          <a:ea typeface="Palatino"/>
          <a:cs typeface="Palatino"/>
        </a:font>
        <a:srgbClr val="F6F4E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7695B6"/>
              </a:solidFill>
              <a:prstDash val="solid"/>
              <a:miter lim="400000"/>
            </a:ln>
          </a:top>
          <a:bottom>
            <a:ln w="0" cap="flat">
              <a:noFill/>
              <a:miter lim="400000"/>
            </a:ln>
          </a:bottom>
          <a:insideH>
            <a:ln w="12700" cap="flat">
              <a:solidFill>
                <a:srgbClr val="7695B6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ff" i="off">
        <a:font>
          <a:latin typeface="Palatino"/>
          <a:ea typeface="Palatino"/>
          <a:cs typeface="Palatino"/>
        </a:font>
        <a:srgbClr val="6D6A67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EEBE2">
              <a:alpha val="85000"/>
            </a:srgbClr>
          </a:solidFill>
        </a:fill>
      </a:tcStyle>
    </a:band2H>
    <a:firstCol>
      <a:tcTxStyle b="off" i="off">
        <a:font>
          <a:latin typeface="Palatino"/>
          <a:ea typeface="Palatino"/>
          <a:cs typeface="Palatino"/>
        </a:font>
        <a:srgbClr val="F6F4E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Palatino"/>
          <a:ea typeface="Palatino"/>
          <a:cs typeface="Palatino"/>
        </a:font>
        <a:srgbClr val="6D6A67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Palatino"/>
          <a:ea typeface="Palatino"/>
          <a:cs typeface="Palatino"/>
        </a:font>
        <a:srgbClr val="F6F4E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  <a:tblStyle styleId="{EEE7283C-3CF3-47DC-8721-378D4A62B228}" styleName="">
    <a:tblBg/>
    <a:wholeTbl>
      <a:tcTxStyle b="off" i="off">
        <a:font>
          <a:latin typeface="Palatino"/>
          <a:ea typeface="Palatino"/>
          <a:cs typeface="Palatino"/>
        </a:font>
        <a:srgbClr val="6D6A67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615F5C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615F5C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615F5C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DBD8CD">
              <a:alpha val="85000"/>
            </a:srgbClr>
          </a:solidFill>
        </a:fill>
      </a:tcStyle>
    </a:band2H>
    <a:firstCol>
      <a:tcTxStyle b="off" i="off">
        <a:font>
          <a:latin typeface="Palatino"/>
          <a:ea typeface="Palatino"/>
          <a:cs typeface="Palatino"/>
        </a:font>
        <a:srgbClr val="6D6A67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615F5C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615F5C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615F5C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EEBE2">
              <a:alpha val="85000"/>
            </a:srgbClr>
          </a:solidFill>
        </a:fill>
      </a:tcStyle>
    </a:firstCol>
    <a:lastRow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F3F1D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0" cap="flat">
              <a:noFill/>
              <a:miter lim="400000"/>
            </a:ln>
          </a:bottom>
          <a:insideH>
            <a:ln w="12700" cap="flat">
              <a:solidFill>
                <a:srgbClr val="F3F1D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  <a:tblStyle styleId="{CF821DB8-F4EB-4A41-A1BA-3FCAFE7338EE}" styleName="">
    <a:tblBg/>
    <a:wholeTbl>
      <a:tcTxStyle b="off" i="off">
        <a:font>
          <a:latin typeface="Palatino"/>
          <a:ea typeface="Palatino"/>
          <a:cs typeface="Palatino"/>
        </a:font>
        <a:srgbClr val="6D6A67"/>
      </a:tcTxStyle>
      <a:tcStyle>
        <a:tcBdr>
          <a:left>
            <a:ln w="12700" cap="flat">
              <a:solidFill>
                <a:srgbClr val="A8A49D"/>
              </a:solidFill>
              <a:prstDash val="solid"/>
              <a:miter lim="400000"/>
            </a:ln>
          </a:left>
          <a:right>
            <a:ln w="12700" cap="flat">
              <a:solidFill>
                <a:srgbClr val="A8A49D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solidFill>
                <a:srgbClr val="A8A49D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C4C1BA">
              <a:alpha val="85000"/>
            </a:srgbClr>
          </a:solidFill>
        </a:fill>
      </a:tcStyle>
    </a:band2H>
    <a:firstCol>
      <a:tcTxStyle b="off" i="off">
        <a:font>
          <a:latin typeface="Palatino"/>
          <a:ea typeface="Palatino"/>
          <a:cs typeface="Palatino"/>
        </a:font>
        <a:srgbClr val="F6F4E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solidFill>
                <a:srgbClr val="F3F1DF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Palatino"/>
          <a:ea typeface="Palatino"/>
          <a:cs typeface="Palatino"/>
        </a:font>
        <a:srgbClr val="F6F4E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F3F1D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Palatino"/>
          <a:ea typeface="Palatino"/>
          <a:cs typeface="Palatino"/>
        </a:font>
        <a:srgbClr val="F6F4E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F3F1D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  <a:tblStyle styleId="{33BA23B1-9221-436E-865A-0063620EA4FD}" styleName="">
    <a:tblBg/>
    <a:wholeTbl>
      <a:tcTxStyle b="off" i="off">
        <a:font>
          <a:latin typeface="Palatino"/>
          <a:ea typeface="Palatino"/>
          <a:cs typeface="Palatino"/>
        </a:font>
        <a:srgbClr val="6D6A67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D6D3CB"/>
              </a:solidFill>
              <a:custDash>
                <a:ds d="200000" sp="200000"/>
              </a:custDash>
              <a:miter lim="400000"/>
            </a:ln>
          </a:top>
          <a:bottom>
            <a:ln w="25400" cap="flat">
              <a:solidFill>
                <a:srgbClr val="D6D3CB"/>
              </a:solidFill>
              <a:custDash>
                <a:ds d="200000" sp="200000"/>
              </a:custDash>
              <a:miter lim="400000"/>
            </a:ln>
          </a:bottom>
          <a:insideH>
            <a:ln w="25400" cap="flat">
              <a:solidFill>
                <a:srgbClr val="D6D3CB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EEBE2">
              <a:alpha val="85000"/>
            </a:srgbClr>
          </a:solidFill>
        </a:fill>
      </a:tcStyle>
    </a:band2H>
    <a:firstCol>
      <a:tcTxStyle b="off" i="off">
        <a:font>
          <a:latin typeface="Palatino"/>
          <a:ea typeface="Palatino"/>
          <a:cs typeface="Palatino"/>
        </a:font>
        <a:srgbClr val="F6F4E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solidFill>
                <a:srgbClr val="D6D3CB"/>
              </a:solidFill>
              <a:prstDash val="solid"/>
              <a:miter lim="400000"/>
            </a:ln>
          </a:insideV>
        </a:tcBdr>
        <a:fill>
          <a:solidFill>
            <a:srgbClr val="8C8982"/>
          </a:solidFill>
        </a:fill>
      </a:tcStyle>
    </a:firstCol>
    <a:lastRow>
      <a:tcTxStyle b="off" i="off">
        <a:font>
          <a:latin typeface="Palatino"/>
          <a:ea typeface="Palatino"/>
          <a:cs typeface="Palatino"/>
        </a:font>
        <a:srgbClr val="F6F4E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D6D3CB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A8A49D"/>
          </a:solidFill>
        </a:fill>
      </a:tcStyle>
    </a:lastRow>
    <a:firstRow>
      <a:tcTxStyle b="off" i="off">
        <a:font>
          <a:latin typeface="Palatino"/>
          <a:ea typeface="Palatino"/>
          <a:cs typeface="Palatino"/>
        </a:font>
        <a:srgbClr val="F6F4E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D6D3CB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A8A49D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Palatino"/>
          <a:ea typeface="Palatino"/>
          <a:cs typeface="Palatino"/>
        </a:font>
        <a:srgbClr val="6D6A67"/>
      </a:tcTxStyle>
      <a:tcStyle>
        <a:tcBdr>
          <a:left>
            <a:ln w="25400" cap="flat">
              <a:solidFill>
                <a:srgbClr val="D6D3CB"/>
              </a:solidFill>
              <a:custDash>
                <a:ds d="200000" sp="200000"/>
              </a:custDash>
              <a:miter lim="400000"/>
            </a:ln>
          </a:left>
          <a:right>
            <a:ln w="25400" cap="flat">
              <a:solidFill>
                <a:srgbClr val="D6D3CB"/>
              </a:solidFill>
              <a:custDash>
                <a:ds d="200000" sp="200000"/>
              </a:custDash>
              <a:miter lim="400000"/>
            </a:ln>
          </a:right>
          <a:top>
            <a:ln w="25400" cap="flat">
              <a:solidFill>
                <a:srgbClr val="D6D3CB"/>
              </a:solidFill>
              <a:custDash>
                <a:ds d="200000" sp="200000"/>
              </a:custDash>
              <a:miter lim="400000"/>
            </a:ln>
          </a:top>
          <a:bottom>
            <a:ln w="25400" cap="flat">
              <a:solidFill>
                <a:srgbClr val="D6D3CB"/>
              </a:solidFill>
              <a:custDash>
                <a:ds d="200000" sp="200000"/>
              </a:custDash>
              <a:miter lim="400000"/>
            </a:ln>
          </a:bottom>
          <a:insideH>
            <a:ln w="25400" cap="flat">
              <a:solidFill>
                <a:srgbClr val="D6D3CB"/>
              </a:solidFill>
              <a:custDash>
                <a:ds d="200000" sp="200000"/>
              </a:custDash>
              <a:miter lim="400000"/>
            </a:ln>
          </a:insideH>
          <a:insideV>
            <a:ln w="25400" cap="flat">
              <a:solidFill>
                <a:srgbClr val="D6D3CB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EEBE2">
              <a:alpha val="85000"/>
            </a:srgbClr>
          </a:solidFill>
        </a:fill>
      </a:tcStyle>
    </a:band2H>
    <a:firstCol>
      <a:tcTxStyle b="off" i="off">
        <a:font>
          <a:latin typeface="Palatino"/>
          <a:ea typeface="Palatino"/>
          <a:cs typeface="Palatino"/>
        </a:font>
        <a:srgbClr val="6D6A67"/>
      </a:tcTxStyle>
      <a:tcStyle>
        <a:tcBdr>
          <a:left>
            <a:ln w="12700" cap="flat">
              <a:noFill/>
              <a:miter lim="400000"/>
            </a:ln>
          </a:left>
          <a:right>
            <a:ln w="25400" cap="flat">
              <a:solidFill>
                <a:srgbClr val="D6D3CB"/>
              </a:solidFill>
              <a:prstDash val="solid"/>
              <a:miter lim="400000"/>
            </a:ln>
          </a:right>
          <a:top>
            <a:ln w="25400" cap="flat">
              <a:solidFill>
                <a:srgbClr val="D6D3CB"/>
              </a:solidFill>
              <a:custDash>
                <a:ds d="200000" sp="200000"/>
              </a:custDash>
              <a:miter lim="400000"/>
            </a:ln>
          </a:top>
          <a:bottom>
            <a:ln w="25400" cap="flat">
              <a:solidFill>
                <a:srgbClr val="D6D3CB"/>
              </a:solidFill>
              <a:custDash>
                <a:ds d="200000" sp="200000"/>
              </a:custDash>
              <a:miter lim="400000"/>
            </a:ln>
          </a:bottom>
          <a:insideH>
            <a:ln w="25400" cap="flat">
              <a:solidFill>
                <a:srgbClr val="D6D3CB"/>
              </a:solidFill>
              <a:custDash>
                <a:ds d="200000" sp="200000"/>
              </a:custDash>
              <a:miter lim="400000"/>
            </a:ln>
          </a:insideH>
          <a:insideV>
            <a:ln w="25400" cap="flat">
              <a:solidFill>
                <a:srgbClr val="D6D3CB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Palatino"/>
          <a:ea typeface="Palatino"/>
          <a:cs typeface="Palatino"/>
        </a:font>
        <a:srgbClr val="6D6A67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D6D3CB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D6D3CB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Palatino"/>
          <a:ea typeface="Palatino"/>
          <a:cs typeface="Palatino"/>
        </a:font>
        <a:srgbClr val="6D6A67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25400" cap="flat">
              <a:solidFill>
                <a:srgbClr val="D6D3CB"/>
              </a:solidFill>
              <a:prstDash val="solid"/>
              <a:miter lim="400000"/>
            </a:ln>
          </a:bottom>
          <a:insideH>
            <a:ln w="25400" cap="flat">
              <a:solidFill>
                <a:srgbClr val="D6D3CB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7543" autoAdjust="0"/>
  </p:normalViewPr>
  <p:slideViewPr>
    <p:cSldViewPr snapToGrid="0">
      <p:cViewPr varScale="1">
        <p:scale>
          <a:sx n="56" d="100"/>
          <a:sy n="56" d="100"/>
        </p:scale>
        <p:origin x="75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Shape 145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6" name="Shape 146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239056924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20199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G1577 – Ekklesia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383037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G1577 – Ekklesia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05711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960337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defTabSz="457200" eaLnBrk="1" fontAlgn="auto" latinLnBrk="0" hangingPunct="1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There are many synonymous words to Convey this thought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069776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defTabSz="457200" eaLnBrk="1" fontAlgn="auto" latinLnBrk="0" hangingPunct="1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There are many synonymous words to Convey this thought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426019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643212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921662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69028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E4DA150-9DC4-43C6-907A-ABACDA9A81C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87" r="1544"/>
          <a:stretch/>
        </p:blipFill>
        <p:spPr>
          <a:xfrm>
            <a:off x="-1" y="5"/>
            <a:ext cx="13004801" cy="9783097"/>
          </a:xfrm>
          <a:prstGeom prst="rect">
            <a:avLst/>
          </a:prstGeom>
        </p:spPr>
      </p:pic>
      <p:sp>
        <p:nvSpPr>
          <p:cNvPr id="13" name="Line"/>
          <p:cNvSpPr/>
          <p:nvPr/>
        </p:nvSpPr>
        <p:spPr>
          <a:xfrm>
            <a:off x="406400" y="8623300"/>
            <a:ext cx="12192001" cy="127"/>
          </a:xfrm>
          <a:prstGeom prst="line">
            <a:avLst/>
          </a:prstGeom>
          <a:ln w="12700">
            <a:solidFill>
              <a:schemeClr val="accent1">
                <a:hueOff val="109193"/>
                <a:satOff val="-4874"/>
                <a:lumOff val="12971"/>
              </a:schemeClr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14" name="Line"/>
          <p:cNvSpPr/>
          <p:nvPr/>
        </p:nvSpPr>
        <p:spPr>
          <a:xfrm>
            <a:off x="406400" y="8674100"/>
            <a:ext cx="12192001" cy="127"/>
          </a:xfrm>
          <a:prstGeom prst="line">
            <a:avLst/>
          </a:prstGeom>
          <a:ln w="12700">
            <a:solidFill>
              <a:schemeClr val="accent1">
                <a:hueOff val="109193"/>
                <a:satOff val="-4874"/>
                <a:lumOff val="12971"/>
              </a:schemeClr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16" name="Title Text"/>
          <p:cNvSpPr txBox="1">
            <a:spLocks noGrp="1"/>
          </p:cNvSpPr>
          <p:nvPr>
            <p:ph type="title"/>
          </p:nvPr>
        </p:nvSpPr>
        <p:spPr>
          <a:xfrm>
            <a:off x="331019" y="1140005"/>
            <a:ext cx="12293600" cy="2108200"/>
          </a:xfrm>
          <a:prstGeom prst="rect">
            <a:avLst/>
          </a:prstGeom>
        </p:spPr>
        <p:txBody>
          <a:bodyPr anchor="ctr">
            <a:noAutofit/>
          </a:bodyPr>
          <a:lstStyle>
            <a:lvl1pPr algn="ctr">
              <a:defRPr sz="13800" b="1">
                <a:solidFill>
                  <a:schemeClr val="bg1"/>
                </a:solidFill>
                <a:latin typeface="Arial Black" panose="020B0A04020102020204" pitchFamily="34" charset="0"/>
              </a:defRPr>
            </a:lvl1pPr>
          </a:lstStyle>
          <a:p>
            <a:r>
              <a:rPr dirty="0"/>
              <a:t>Title Text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3510638" y="6829366"/>
            <a:ext cx="7750175" cy="841256"/>
          </a:xfrm>
        </p:spPr>
        <p:txBody>
          <a:bodyPr>
            <a:spAutoFit/>
          </a:bodyPr>
          <a:lstStyle>
            <a:lvl1pPr marL="0" indent="0" algn="ctr">
              <a:buNone/>
              <a:defRPr sz="48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add Content</a:t>
            </a:r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Content &amp;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Line"/>
          <p:cNvSpPr/>
          <p:nvPr/>
        </p:nvSpPr>
        <p:spPr>
          <a:xfrm flipV="1">
            <a:off x="855787" y="1333491"/>
            <a:ext cx="10969147" cy="26115"/>
          </a:xfrm>
          <a:prstGeom prst="line">
            <a:avLst/>
          </a:prstGeom>
          <a:ln w="63500" cmpd="dbl">
            <a:solidFill>
              <a:schemeClr val="accent1">
                <a:hueOff val="109193"/>
                <a:satOff val="-4874"/>
                <a:lumOff val="12971"/>
              </a:schemeClr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51" name="Title Text"/>
          <p:cNvSpPr txBox="1">
            <a:spLocks noGrp="1"/>
          </p:cNvSpPr>
          <p:nvPr>
            <p:ph type="title" hasCustomPrompt="1"/>
          </p:nvPr>
        </p:nvSpPr>
        <p:spPr>
          <a:xfrm>
            <a:off x="299193" y="298821"/>
            <a:ext cx="12369800" cy="1028817"/>
          </a:xfrm>
          <a:prstGeom prst="rect">
            <a:avLst/>
          </a:prstGeom>
        </p:spPr>
        <p:txBody>
          <a:bodyPr anchor="ctr"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TITLE TEXT</a:t>
            </a:r>
          </a:p>
        </p:txBody>
      </p:sp>
      <p:sp>
        <p:nvSpPr>
          <p:cNvPr id="5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5270766" y="2884187"/>
            <a:ext cx="7612896" cy="6599782"/>
          </a:xfrm>
          <a:prstGeom prst="rect">
            <a:avLst/>
          </a:prstGeom>
        </p:spPr>
        <p:txBody>
          <a:bodyPr anchor="t"/>
          <a:lstStyle>
            <a:lvl1pPr marL="0" indent="0">
              <a:spcBef>
                <a:spcPts val="1000"/>
              </a:spcBef>
              <a:buClrTx/>
              <a:buSzPct val="85000"/>
              <a:buFont typeface="Wingdings" panose="05000000000000000000" pitchFamily="2" charset="2"/>
              <a:buNone/>
              <a:defRPr sz="3600" b="1">
                <a:solidFill>
                  <a:schemeClr val="tx2">
                    <a:lumMod val="50000"/>
                  </a:schemeClr>
                </a:solidFill>
              </a:defRPr>
            </a:lvl1pPr>
            <a:lvl2pPr marL="457200" indent="-450850">
              <a:spcBef>
                <a:spcPts val="1000"/>
              </a:spcBef>
              <a:buClrTx/>
              <a:buSzTx/>
              <a:buFont typeface="Wingdings" panose="05000000000000000000" pitchFamily="2" charset="2"/>
              <a:buChar char="v"/>
              <a:defRPr sz="3200">
                <a:solidFill>
                  <a:schemeClr val="tx2">
                    <a:lumMod val="50000"/>
                  </a:schemeClr>
                </a:solidFill>
              </a:defRPr>
            </a:lvl2pPr>
            <a:lvl3pPr marL="796925" indent="-342900">
              <a:spcBef>
                <a:spcPts val="1000"/>
              </a:spcBef>
              <a:buClrTx/>
              <a:buSzPct val="100000"/>
              <a:buFont typeface="Wingdings" panose="05000000000000000000" pitchFamily="2" charset="2"/>
              <a:buChar char="Ø"/>
              <a:defRPr sz="2800">
                <a:solidFill>
                  <a:schemeClr val="tx2">
                    <a:lumMod val="50000"/>
                  </a:schemeClr>
                </a:solidFill>
              </a:defRPr>
            </a:lvl3pPr>
            <a:lvl4pPr marL="1257300" indent="-342900">
              <a:spcBef>
                <a:spcPts val="1000"/>
              </a:spcBef>
              <a:buClrTx/>
              <a:buSzPct val="85000"/>
              <a:buFont typeface="Wingdings" panose="05000000000000000000" pitchFamily="2" charset="2"/>
              <a:buChar char="q"/>
              <a:defRPr sz="2400">
                <a:solidFill>
                  <a:schemeClr val="tx2">
                    <a:lumMod val="50000"/>
                  </a:schemeClr>
                </a:solidFill>
              </a:defRPr>
            </a:lvl4pPr>
            <a:lvl5pPr marL="1714500" indent="-342900">
              <a:spcBef>
                <a:spcPts val="1000"/>
              </a:spcBef>
              <a:buClrTx/>
              <a:buSzTx/>
              <a:buFont typeface="Wingdings" panose="05000000000000000000" pitchFamily="2" charset="2"/>
              <a:buChar char="§"/>
              <a:defRPr sz="2400">
                <a:solidFill>
                  <a:schemeClr val="tx2">
                    <a:lumMod val="50000"/>
                  </a:schemeClr>
                </a:solidFill>
              </a:defRPr>
            </a:lvl5pPr>
          </a:lstStyle>
          <a:p>
            <a:r>
              <a:rPr dirty="0"/>
              <a:t>Body Level One</a:t>
            </a:r>
          </a:p>
          <a:p>
            <a:pPr lvl="1"/>
            <a:r>
              <a:rPr dirty="0"/>
              <a:t>Body Level Two</a:t>
            </a:r>
          </a:p>
          <a:p>
            <a:pPr lvl="2"/>
            <a:r>
              <a:rPr dirty="0"/>
              <a:t>Body Level Three</a:t>
            </a:r>
          </a:p>
          <a:p>
            <a:pPr lvl="3"/>
            <a:r>
              <a:rPr dirty="0"/>
              <a:t>Body Level Four</a:t>
            </a:r>
          </a:p>
          <a:p>
            <a:pPr lvl="4"/>
            <a:r>
              <a:rPr dirty="0"/>
              <a:t>Body Level Five</a:t>
            </a:r>
          </a:p>
        </p:txBody>
      </p:sp>
      <p:pic>
        <p:nvPicPr>
          <p:cNvPr id="8" name="Paul’s Letter To Timothy In Troublesome Times" descr="Paul’s Letter To Timothy In Troublesome Times"/>
          <p:cNvPicPr>
            <a:picLocks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277629"/>
            <a:ext cx="13004800" cy="1524001"/>
          </a:xfrm>
          <a:prstGeom prst="rect">
            <a:avLst/>
          </a:prstGeom>
          <a:effectLst>
            <a:outerShdw blurRad="152400" dist="101600" dir="5400000" rotWithShape="0">
              <a:srgbClr val="000000">
                <a:alpha val="38526"/>
              </a:srgbClr>
            </a:outerShdw>
          </a:effectLst>
        </p:spPr>
      </p:pic>
      <p:pic>
        <p:nvPicPr>
          <p:cNvPr id="9" name="pasted-image.tiff" descr="pasted-image.tiff"/>
          <p:cNvPicPr>
            <a:picLocks/>
          </p:cNvPicPr>
          <p:nvPr userDrawn="1"/>
        </p:nvPicPr>
        <p:blipFill>
          <a:blip r:embed="rId3">
            <a:alphaModFix amt="35000"/>
          </a:blip>
          <a:stretch>
            <a:fillRect/>
          </a:stretch>
        </p:blipFill>
        <p:spPr>
          <a:xfrm>
            <a:off x="299193" y="2488806"/>
            <a:ext cx="5011928" cy="7228687"/>
          </a:xfrm>
          <a:prstGeom prst="rect">
            <a:avLst/>
          </a:prstGeom>
          <a:effectLst>
            <a:outerShdw blurRad="152400" dist="101600" dir="2212193" rotWithShape="0">
              <a:srgbClr val="000000"/>
            </a:outerShdw>
          </a:effectLst>
        </p:spPr>
      </p:pic>
      <p:sp>
        <p:nvSpPr>
          <p:cNvPr id="4" name="Rounded Rectangle 3"/>
          <p:cNvSpPr/>
          <p:nvPr userDrawn="1"/>
        </p:nvSpPr>
        <p:spPr>
          <a:xfrm>
            <a:off x="360680" y="1605873"/>
            <a:ext cx="12308313" cy="783060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norm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0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Palatino"/>
              <a:ea typeface="Palatino"/>
              <a:cs typeface="Palatino"/>
              <a:sym typeface="Palatino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199292" y="1522470"/>
            <a:ext cx="12578862" cy="987425"/>
          </a:xfrm>
        </p:spPr>
        <p:txBody>
          <a:bodyPr/>
          <a:lstStyle>
            <a:lvl1pPr marL="0" indent="0" algn="ctr">
              <a:buNone/>
              <a:defRPr b="1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18AA112-8A22-4966-9A99-7D71CE2CB09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2204314" y="9100483"/>
            <a:ext cx="572273" cy="595035"/>
          </a:xfrm>
        </p:spPr>
        <p:txBody>
          <a:bodyPr/>
          <a:lstStyle>
            <a:lvl1pPr>
              <a:defRPr sz="3200"/>
            </a:lvl1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Text"/>
          <p:cNvSpPr txBox="1">
            <a:spLocks noGrp="1"/>
          </p:cNvSpPr>
          <p:nvPr>
            <p:ph type="title" hasCustomPrompt="1"/>
          </p:nvPr>
        </p:nvSpPr>
        <p:spPr>
          <a:xfrm>
            <a:off x="299193" y="298821"/>
            <a:ext cx="12369800" cy="1028817"/>
          </a:xfrm>
          <a:prstGeom prst="rect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r>
              <a:rPr lang="en-US" dirty="0"/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9141895"/>
      </p:ext>
    </p:extLst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69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spcBef>
                <a:spcPts val="4200"/>
              </a:spcBef>
            </a:lvl1pPr>
            <a:lvl2pPr>
              <a:spcBef>
                <a:spcPts val="4200"/>
              </a:spcBef>
            </a:lvl2pPr>
            <a:lvl3pPr>
              <a:spcBef>
                <a:spcPts val="4200"/>
              </a:spcBef>
            </a:lvl3pPr>
            <a:lvl4pPr>
              <a:spcBef>
                <a:spcPts val="4200"/>
              </a:spcBef>
            </a:lvl4pPr>
            <a:lvl5pPr>
              <a:spcBef>
                <a:spcPts val="4200"/>
              </a:spcBef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Text"/>
          <p:cNvSpPr txBox="1">
            <a:spLocks noGrp="1"/>
          </p:cNvSpPr>
          <p:nvPr>
            <p:ph type="title"/>
          </p:nvPr>
        </p:nvSpPr>
        <p:spPr>
          <a:xfrm>
            <a:off x="355600" y="116254"/>
            <a:ext cx="12293600" cy="10560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5" name="Body Level One…"/>
          <p:cNvSpPr txBox="1">
            <a:spLocks noGrp="1"/>
          </p:cNvSpPr>
          <p:nvPr>
            <p:ph type="body" idx="1"/>
          </p:nvPr>
        </p:nvSpPr>
        <p:spPr>
          <a:xfrm>
            <a:off x="355600" y="1520789"/>
            <a:ext cx="12293600" cy="778831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2331700" y="9220199"/>
            <a:ext cx="317500" cy="355601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ctr">
            <a:spAutoFit/>
          </a:bodyPr>
          <a:lstStyle>
            <a:lvl1pPr>
              <a:defRPr sz="1600">
                <a:solidFill>
                  <a:schemeClr val="accent1">
                    <a:hueOff val="54750"/>
                    <a:satOff val="-1697"/>
                    <a:lumOff val="-18038"/>
                  </a:schemeClr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2" r:id="rId2"/>
    <p:sldLayoutId id="2147483653" r:id="rId3"/>
    <p:sldLayoutId id="2147483655" r:id="rId4"/>
    <p:sldLayoutId id="2147483654" r:id="rId5"/>
  </p:sldLayoutIdLst>
  <p:transition spd="med"/>
  <p:hf hdr="0" ftr="0" dt="0"/>
  <p:txStyles>
    <p:title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400" b="0" i="0" u="none" strike="noStrike" cap="none" spc="-128" baseline="0">
          <a:ln>
            <a:noFill/>
          </a:ln>
          <a:solidFill>
            <a:schemeClr val="accent1">
              <a:hueOff val="54750"/>
              <a:satOff val="-1697"/>
              <a:lumOff val="-18038"/>
            </a:schemeClr>
          </a:solidFill>
          <a:uFillTx/>
          <a:latin typeface="+mn-lt"/>
          <a:ea typeface="+mn-ea"/>
          <a:cs typeface="+mn-cs"/>
          <a:sym typeface="Didot"/>
        </a:defRPr>
      </a:lvl1pPr>
      <a:lvl2pPr marL="0" marR="0" indent="228600" algn="l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400" b="0" i="0" u="none" strike="noStrike" cap="none" spc="-128" baseline="0">
          <a:ln>
            <a:noFill/>
          </a:ln>
          <a:solidFill>
            <a:schemeClr val="accent1">
              <a:hueOff val="54750"/>
              <a:satOff val="-1697"/>
              <a:lumOff val="-18038"/>
            </a:schemeClr>
          </a:solidFill>
          <a:uFillTx/>
          <a:latin typeface="+mn-lt"/>
          <a:ea typeface="+mn-ea"/>
          <a:cs typeface="+mn-cs"/>
          <a:sym typeface="Didot"/>
        </a:defRPr>
      </a:lvl2pPr>
      <a:lvl3pPr marL="0" marR="0" indent="457200" algn="l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400" b="0" i="0" u="none" strike="noStrike" cap="none" spc="-128" baseline="0">
          <a:ln>
            <a:noFill/>
          </a:ln>
          <a:solidFill>
            <a:schemeClr val="accent1">
              <a:hueOff val="54750"/>
              <a:satOff val="-1697"/>
              <a:lumOff val="-18038"/>
            </a:schemeClr>
          </a:solidFill>
          <a:uFillTx/>
          <a:latin typeface="+mn-lt"/>
          <a:ea typeface="+mn-ea"/>
          <a:cs typeface="+mn-cs"/>
          <a:sym typeface="Didot"/>
        </a:defRPr>
      </a:lvl3pPr>
      <a:lvl4pPr marL="0" marR="0" indent="685800" algn="l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400" b="0" i="0" u="none" strike="noStrike" cap="none" spc="-128" baseline="0">
          <a:ln>
            <a:noFill/>
          </a:ln>
          <a:solidFill>
            <a:schemeClr val="accent1">
              <a:hueOff val="54750"/>
              <a:satOff val="-1697"/>
              <a:lumOff val="-18038"/>
            </a:schemeClr>
          </a:solidFill>
          <a:uFillTx/>
          <a:latin typeface="+mn-lt"/>
          <a:ea typeface="+mn-ea"/>
          <a:cs typeface="+mn-cs"/>
          <a:sym typeface="Didot"/>
        </a:defRPr>
      </a:lvl4pPr>
      <a:lvl5pPr marL="0" marR="0" indent="914400" algn="l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400" b="0" i="0" u="none" strike="noStrike" cap="none" spc="-128" baseline="0">
          <a:ln>
            <a:noFill/>
          </a:ln>
          <a:solidFill>
            <a:schemeClr val="accent1">
              <a:hueOff val="54750"/>
              <a:satOff val="-1697"/>
              <a:lumOff val="-18038"/>
            </a:schemeClr>
          </a:solidFill>
          <a:uFillTx/>
          <a:latin typeface="+mn-lt"/>
          <a:ea typeface="+mn-ea"/>
          <a:cs typeface="+mn-cs"/>
          <a:sym typeface="Didot"/>
        </a:defRPr>
      </a:lvl5pPr>
      <a:lvl6pPr marL="0" marR="0" indent="1143000" algn="l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400" b="0" i="0" u="none" strike="noStrike" cap="none" spc="-128" baseline="0">
          <a:ln>
            <a:noFill/>
          </a:ln>
          <a:solidFill>
            <a:schemeClr val="accent1">
              <a:hueOff val="54750"/>
              <a:satOff val="-1697"/>
              <a:lumOff val="-18038"/>
            </a:schemeClr>
          </a:solidFill>
          <a:uFillTx/>
          <a:latin typeface="+mn-lt"/>
          <a:ea typeface="+mn-ea"/>
          <a:cs typeface="+mn-cs"/>
          <a:sym typeface="Didot"/>
        </a:defRPr>
      </a:lvl6pPr>
      <a:lvl7pPr marL="0" marR="0" indent="1371600" algn="l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400" b="0" i="0" u="none" strike="noStrike" cap="none" spc="-128" baseline="0">
          <a:ln>
            <a:noFill/>
          </a:ln>
          <a:solidFill>
            <a:schemeClr val="accent1">
              <a:hueOff val="54750"/>
              <a:satOff val="-1697"/>
              <a:lumOff val="-18038"/>
            </a:schemeClr>
          </a:solidFill>
          <a:uFillTx/>
          <a:latin typeface="+mn-lt"/>
          <a:ea typeface="+mn-ea"/>
          <a:cs typeface="+mn-cs"/>
          <a:sym typeface="Didot"/>
        </a:defRPr>
      </a:lvl7pPr>
      <a:lvl8pPr marL="0" marR="0" indent="1600200" algn="l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400" b="0" i="0" u="none" strike="noStrike" cap="none" spc="-128" baseline="0">
          <a:ln>
            <a:noFill/>
          </a:ln>
          <a:solidFill>
            <a:schemeClr val="accent1">
              <a:hueOff val="54750"/>
              <a:satOff val="-1697"/>
              <a:lumOff val="-18038"/>
            </a:schemeClr>
          </a:solidFill>
          <a:uFillTx/>
          <a:latin typeface="+mn-lt"/>
          <a:ea typeface="+mn-ea"/>
          <a:cs typeface="+mn-cs"/>
          <a:sym typeface="Didot"/>
        </a:defRPr>
      </a:lvl8pPr>
      <a:lvl9pPr marL="0" marR="0" indent="1828800" algn="l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400" b="0" i="0" u="none" strike="noStrike" cap="none" spc="-128" baseline="0">
          <a:ln>
            <a:noFill/>
          </a:ln>
          <a:solidFill>
            <a:schemeClr val="accent1">
              <a:hueOff val="54750"/>
              <a:satOff val="-1697"/>
              <a:lumOff val="-18038"/>
            </a:schemeClr>
          </a:solidFill>
          <a:uFillTx/>
          <a:latin typeface="+mn-lt"/>
          <a:ea typeface="+mn-ea"/>
          <a:cs typeface="+mn-cs"/>
          <a:sym typeface="Didot"/>
        </a:defRPr>
      </a:lvl9pPr>
    </p:titleStyle>
    <p:bodyStyle>
      <a:lvl1pPr marL="508000" marR="0" indent="-508000" algn="l" defTabSz="584200" latinLnBrk="0">
        <a:lnSpc>
          <a:spcPct val="100000"/>
        </a:lnSpc>
        <a:spcBef>
          <a:spcPts val="3800"/>
        </a:spcBef>
        <a:spcAft>
          <a:spcPts val="0"/>
        </a:spcAft>
        <a:buClr>
          <a:srgbClr val="5C86B9"/>
        </a:buClr>
        <a:buSzPct val="70000"/>
        <a:buFont typeface="Zapf Dingbats"/>
        <a:buChar char="✤"/>
        <a:tabLst/>
        <a:defRPr sz="3800" b="0" i="0" u="none" strike="noStrike" cap="none" spc="0" baseline="0">
          <a:ln>
            <a:noFill/>
          </a:ln>
          <a:solidFill>
            <a:srgbClr val="000000"/>
          </a:solidFill>
          <a:uFillTx/>
          <a:latin typeface="Palatino"/>
          <a:ea typeface="Palatino"/>
          <a:cs typeface="Palatino"/>
          <a:sym typeface="Palatino"/>
        </a:defRPr>
      </a:lvl1pPr>
      <a:lvl2pPr marL="1016000" marR="0" indent="-508000" algn="l" defTabSz="584200" latinLnBrk="0">
        <a:lnSpc>
          <a:spcPct val="100000"/>
        </a:lnSpc>
        <a:spcBef>
          <a:spcPts val="3800"/>
        </a:spcBef>
        <a:spcAft>
          <a:spcPts val="0"/>
        </a:spcAft>
        <a:buClr>
          <a:srgbClr val="5C86B9"/>
        </a:buClr>
        <a:buSzPct val="70000"/>
        <a:buFont typeface="Zapf Dingbats"/>
        <a:buChar char="✤"/>
        <a:tabLst/>
        <a:defRPr sz="3800" b="0" i="0" u="none" strike="noStrike" cap="none" spc="0" baseline="0">
          <a:ln>
            <a:noFill/>
          </a:ln>
          <a:solidFill>
            <a:srgbClr val="000000"/>
          </a:solidFill>
          <a:uFillTx/>
          <a:latin typeface="Palatino"/>
          <a:ea typeface="Palatino"/>
          <a:cs typeface="Palatino"/>
          <a:sym typeface="Palatino"/>
        </a:defRPr>
      </a:lvl2pPr>
      <a:lvl3pPr marL="1524000" marR="0" indent="-508000" algn="l" defTabSz="584200" latinLnBrk="0">
        <a:lnSpc>
          <a:spcPct val="100000"/>
        </a:lnSpc>
        <a:spcBef>
          <a:spcPts val="3800"/>
        </a:spcBef>
        <a:spcAft>
          <a:spcPts val="0"/>
        </a:spcAft>
        <a:buClr>
          <a:srgbClr val="5C86B9"/>
        </a:buClr>
        <a:buSzPct val="70000"/>
        <a:buFont typeface="Zapf Dingbats"/>
        <a:buChar char="✤"/>
        <a:tabLst/>
        <a:defRPr sz="3800" b="0" i="0" u="none" strike="noStrike" cap="none" spc="0" baseline="0">
          <a:ln>
            <a:noFill/>
          </a:ln>
          <a:solidFill>
            <a:srgbClr val="000000"/>
          </a:solidFill>
          <a:uFillTx/>
          <a:latin typeface="Palatino"/>
          <a:ea typeface="Palatino"/>
          <a:cs typeface="Palatino"/>
          <a:sym typeface="Palatino"/>
        </a:defRPr>
      </a:lvl3pPr>
      <a:lvl4pPr marL="2032000" marR="0" indent="-508000" algn="l" defTabSz="584200" latinLnBrk="0">
        <a:lnSpc>
          <a:spcPct val="100000"/>
        </a:lnSpc>
        <a:spcBef>
          <a:spcPts val="3800"/>
        </a:spcBef>
        <a:spcAft>
          <a:spcPts val="0"/>
        </a:spcAft>
        <a:buClr>
          <a:srgbClr val="5C86B9"/>
        </a:buClr>
        <a:buSzPct val="70000"/>
        <a:buFont typeface="Zapf Dingbats"/>
        <a:buChar char="✤"/>
        <a:tabLst/>
        <a:defRPr sz="3800" b="0" i="0" u="none" strike="noStrike" cap="none" spc="0" baseline="0">
          <a:ln>
            <a:noFill/>
          </a:ln>
          <a:solidFill>
            <a:srgbClr val="000000"/>
          </a:solidFill>
          <a:uFillTx/>
          <a:latin typeface="Palatino"/>
          <a:ea typeface="Palatino"/>
          <a:cs typeface="Palatino"/>
          <a:sym typeface="Palatino"/>
        </a:defRPr>
      </a:lvl4pPr>
      <a:lvl5pPr marL="2540000" marR="0" indent="-508000" algn="l" defTabSz="584200" latinLnBrk="0">
        <a:lnSpc>
          <a:spcPct val="100000"/>
        </a:lnSpc>
        <a:spcBef>
          <a:spcPts val="3800"/>
        </a:spcBef>
        <a:spcAft>
          <a:spcPts val="0"/>
        </a:spcAft>
        <a:buClr>
          <a:srgbClr val="5C86B9"/>
        </a:buClr>
        <a:buSzPct val="70000"/>
        <a:buFont typeface="Zapf Dingbats"/>
        <a:buChar char="✤"/>
        <a:tabLst/>
        <a:defRPr sz="3800" b="0" i="0" u="none" strike="noStrike" cap="none" spc="0" baseline="0">
          <a:ln>
            <a:noFill/>
          </a:ln>
          <a:solidFill>
            <a:srgbClr val="000000"/>
          </a:solidFill>
          <a:uFillTx/>
          <a:latin typeface="Palatino"/>
          <a:ea typeface="Palatino"/>
          <a:cs typeface="Palatino"/>
          <a:sym typeface="Palatino"/>
        </a:defRPr>
      </a:lvl5pPr>
      <a:lvl6pPr marL="3048000" marR="0" indent="-508000" algn="l" defTabSz="584200" latinLnBrk="0">
        <a:lnSpc>
          <a:spcPct val="100000"/>
        </a:lnSpc>
        <a:spcBef>
          <a:spcPts val="3800"/>
        </a:spcBef>
        <a:spcAft>
          <a:spcPts val="0"/>
        </a:spcAft>
        <a:buClr>
          <a:srgbClr val="5C86B9"/>
        </a:buClr>
        <a:buSzPct val="70000"/>
        <a:buFont typeface="Zapf Dingbats"/>
        <a:buChar char="✤"/>
        <a:tabLst/>
        <a:defRPr sz="3800" b="0" i="0" u="none" strike="noStrike" cap="none" spc="0" baseline="0">
          <a:ln>
            <a:noFill/>
          </a:ln>
          <a:solidFill>
            <a:srgbClr val="000000"/>
          </a:solidFill>
          <a:uFillTx/>
          <a:latin typeface="Palatino"/>
          <a:ea typeface="Palatino"/>
          <a:cs typeface="Palatino"/>
          <a:sym typeface="Palatino"/>
        </a:defRPr>
      </a:lvl6pPr>
      <a:lvl7pPr marL="3556000" marR="0" indent="-508000" algn="l" defTabSz="584200" latinLnBrk="0">
        <a:lnSpc>
          <a:spcPct val="100000"/>
        </a:lnSpc>
        <a:spcBef>
          <a:spcPts val="3800"/>
        </a:spcBef>
        <a:spcAft>
          <a:spcPts val="0"/>
        </a:spcAft>
        <a:buClr>
          <a:srgbClr val="5C86B9"/>
        </a:buClr>
        <a:buSzPct val="70000"/>
        <a:buFont typeface="Zapf Dingbats"/>
        <a:buChar char="✤"/>
        <a:tabLst/>
        <a:defRPr sz="3800" b="0" i="0" u="none" strike="noStrike" cap="none" spc="0" baseline="0">
          <a:ln>
            <a:noFill/>
          </a:ln>
          <a:solidFill>
            <a:srgbClr val="000000"/>
          </a:solidFill>
          <a:uFillTx/>
          <a:latin typeface="Palatino"/>
          <a:ea typeface="Palatino"/>
          <a:cs typeface="Palatino"/>
          <a:sym typeface="Palatino"/>
        </a:defRPr>
      </a:lvl7pPr>
      <a:lvl8pPr marL="4064000" marR="0" indent="-508000" algn="l" defTabSz="584200" latinLnBrk="0">
        <a:lnSpc>
          <a:spcPct val="100000"/>
        </a:lnSpc>
        <a:spcBef>
          <a:spcPts val="3800"/>
        </a:spcBef>
        <a:spcAft>
          <a:spcPts val="0"/>
        </a:spcAft>
        <a:buClr>
          <a:srgbClr val="5C86B9"/>
        </a:buClr>
        <a:buSzPct val="70000"/>
        <a:buFont typeface="Zapf Dingbats"/>
        <a:buChar char="✤"/>
        <a:tabLst/>
        <a:defRPr sz="3800" b="0" i="0" u="none" strike="noStrike" cap="none" spc="0" baseline="0">
          <a:ln>
            <a:noFill/>
          </a:ln>
          <a:solidFill>
            <a:srgbClr val="000000"/>
          </a:solidFill>
          <a:uFillTx/>
          <a:latin typeface="Palatino"/>
          <a:ea typeface="Palatino"/>
          <a:cs typeface="Palatino"/>
          <a:sym typeface="Palatino"/>
        </a:defRPr>
      </a:lvl8pPr>
      <a:lvl9pPr marL="4572000" marR="0" indent="-508000" algn="l" defTabSz="584200" latinLnBrk="0">
        <a:lnSpc>
          <a:spcPct val="100000"/>
        </a:lnSpc>
        <a:spcBef>
          <a:spcPts val="3800"/>
        </a:spcBef>
        <a:spcAft>
          <a:spcPts val="0"/>
        </a:spcAft>
        <a:buClr>
          <a:srgbClr val="5C86B9"/>
        </a:buClr>
        <a:buSzPct val="70000"/>
        <a:buFont typeface="Zapf Dingbats"/>
        <a:buChar char="✤"/>
        <a:tabLst/>
        <a:defRPr sz="3800" b="0" i="0" u="none" strike="noStrike" cap="none" spc="0" baseline="0">
          <a:ln>
            <a:noFill/>
          </a:ln>
          <a:solidFill>
            <a:srgbClr val="000000"/>
          </a:solidFill>
          <a:uFillTx/>
          <a:latin typeface="Palatino"/>
          <a:ea typeface="Palatino"/>
          <a:cs typeface="Palatino"/>
          <a:sym typeface="Palatino"/>
        </a:defRPr>
      </a:lvl9pPr>
    </p:bodyStyle>
    <p:otherStyle>
      <a:lvl1pPr marL="0" marR="0" indent="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1pPr>
      <a:lvl2pPr marL="0" marR="0" indent="2286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2pPr>
      <a:lvl3pPr marL="0" marR="0" indent="4572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3pPr>
      <a:lvl4pPr marL="0" marR="0" indent="6858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4pPr>
      <a:lvl5pPr marL="0" marR="0" indent="9144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5pPr>
      <a:lvl6pPr marL="0" marR="0" indent="11430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6pPr>
      <a:lvl7pPr marL="0" marR="0" indent="13716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7pPr>
      <a:lvl8pPr marL="0" marR="0" indent="16002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8pPr>
      <a:lvl9pPr marL="0" marR="0" indent="18288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331019" y="1140005"/>
            <a:ext cx="12293600" cy="2108200"/>
          </a:xfrm>
        </p:spPr>
        <p:txBody>
          <a:bodyPr/>
          <a:lstStyle/>
          <a:p>
            <a:r>
              <a:rPr lang="en-US" dirty="0" err="1"/>
              <a:t>Iglesia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3B72EB-832D-45ED-8297-E7DF5081EED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510638" y="6216378"/>
            <a:ext cx="7750175" cy="2067233"/>
          </a:xfrm>
        </p:spPr>
        <p:txBody>
          <a:bodyPr/>
          <a:lstStyle/>
          <a:p>
            <a:r>
              <a:rPr lang="es-ES" dirty="0"/>
              <a:t>¿Qué Hay En Un Nombre? 
</a:t>
            </a:r>
            <a:r>
              <a:rPr lang="en-US" dirty="0"/>
              <a:t>Col 1:9-13</a:t>
            </a: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/>
              <a:t>¿Qué Hay En Un Nombre?</a:t>
            </a:r>
            <a:endParaRPr lang="en-US" dirty="0"/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"/>
          </p:nvPr>
        </p:nvSpPr>
        <p:spPr/>
        <p:txBody>
          <a:bodyPr>
            <a:normAutofit/>
          </a:bodyPr>
          <a:lstStyle/>
          <a:p>
            <a:r>
              <a:rPr lang="es-ES" dirty="0"/>
              <a:t>Históricamente Los Nombres Tenían Significado</a:t>
            </a:r>
          </a:p>
          <a:p>
            <a:pPr lvl="1"/>
            <a:r>
              <a:rPr lang="en-US" dirty="0" err="1"/>
              <a:t>Ocupacional</a:t>
            </a:r>
            <a:r>
              <a:rPr lang="en-US" dirty="0"/>
              <a:t>/</a:t>
            </a:r>
            <a:r>
              <a:rPr lang="en-US" dirty="0" err="1"/>
              <a:t>Empleo</a:t>
            </a:r>
            <a:r>
              <a:rPr lang="en-US" dirty="0"/>
              <a:t>
</a:t>
            </a:r>
            <a:r>
              <a:rPr lang="en-US" dirty="0" err="1"/>
              <a:t>Alquiler</a:t>
            </a:r>
            <a:r>
              <a:rPr lang="en-US" dirty="0"/>
              <a:t>
Simon – Peter – Cephas </a:t>
            </a:r>
          </a:p>
          <a:p>
            <a:pPr lvl="1"/>
            <a:r>
              <a:rPr lang="en-US" dirty="0"/>
              <a:t>Barnabas – </a:t>
            </a:r>
            <a:r>
              <a:rPr lang="en-US" dirty="0" err="1"/>
              <a:t>Hijo</a:t>
            </a:r>
            <a:r>
              <a:rPr lang="en-US" dirty="0"/>
              <a:t> de </a:t>
            </a:r>
            <a:r>
              <a:rPr lang="en-US" dirty="0" err="1"/>
              <a:t>consolación</a:t>
            </a:r>
            <a:endParaRPr lang="en-US" dirty="0"/>
          </a:p>
          <a:p>
            <a:pPr lvl="1"/>
            <a:r>
              <a:rPr lang="en-US" dirty="0" err="1"/>
              <a:t>Saulo</a:t>
            </a:r>
            <a:r>
              <a:rPr lang="en-US" dirty="0"/>
              <a:t> de </a:t>
            </a:r>
            <a:r>
              <a:rPr lang="en-US" dirty="0" err="1"/>
              <a:t>Tarso</a:t>
            </a:r>
            <a:r>
              <a:rPr lang="en-US" dirty="0"/>
              <a:t> – Paul </a:t>
            </a:r>
          </a:p>
          <a:p>
            <a:pPr lvl="1"/>
            <a:r>
              <a:rPr lang="en-US" dirty="0" err="1"/>
              <a:t>Algunos</a:t>
            </a:r>
            <a:r>
              <a:rPr lang="en-US" dirty="0"/>
              <a:t> </a:t>
            </a:r>
            <a:r>
              <a:rPr lang="en-US" dirty="0" err="1"/>
              <a:t>menos</a:t>
            </a:r>
            <a:r>
              <a:rPr lang="en-US" dirty="0"/>
              <a:t> </a:t>
            </a:r>
            <a:r>
              <a:rPr lang="en-US" dirty="0" err="1"/>
              <a:t>halagadores</a:t>
            </a:r>
            <a:endParaRPr lang="en-US" dirty="0"/>
          </a:p>
          <a:p>
            <a:pPr lvl="2"/>
            <a:r>
              <a:rPr lang="en-US" dirty="0"/>
              <a:t>Dalila, </a:t>
            </a:r>
            <a:r>
              <a:rPr lang="en-US" dirty="0" err="1"/>
              <a:t>Jezabel</a:t>
            </a:r>
            <a:r>
              <a:rPr lang="en-US" dirty="0"/>
              <a:t>, Balaam, Judas...</a:t>
            </a:r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 err="1"/>
              <a:t>Introducción</a:t>
            </a:r>
            <a:endParaRPr lang="en-US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2EE2C17-77C5-436B-AB51-53D1CFB309B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9345617"/>
      </p:ext>
    </p:extLst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/>
              <a:t>¿Qué Hay En Un Nombre?</a:t>
            </a:r>
            <a:endParaRPr lang="en-US" dirty="0"/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r>
              <a:rPr lang="en-US" dirty="0" err="1"/>
              <a:t>Iglesia</a:t>
            </a:r>
            <a:r>
              <a:rPr lang="en-US" dirty="0"/>
              <a:t> – Ekklesia (Griego)</a:t>
            </a:r>
          </a:p>
          <a:p>
            <a:pPr lvl="1"/>
            <a:r>
              <a:rPr lang="en-US" dirty="0"/>
              <a:t>Thayer, </a:t>
            </a:r>
            <a:r>
              <a:rPr lang="es-ES" dirty="0"/>
              <a:t>Una reunión de ciudadanos llamados desde sus casas a algún lugar público
</a:t>
            </a:r>
            <a:r>
              <a:rPr lang="en-US" dirty="0" err="1"/>
              <a:t>Llamador</a:t>
            </a:r>
            <a:r>
              <a:rPr lang="en-US" dirty="0"/>
              <a:t> de la ciudad – </a:t>
            </a:r>
            <a:r>
              <a:rPr lang="en-US" dirty="0" err="1"/>
              <a:t>Periodista</a:t>
            </a:r>
            <a:endParaRPr lang="en-US" dirty="0"/>
          </a:p>
          <a:p>
            <a:pPr lvl="2"/>
            <a:r>
              <a:rPr lang="en-US" dirty="0"/>
              <a:t>Pablo Revere</a:t>
            </a:r>
          </a:p>
          <a:p>
            <a:pPr lvl="1"/>
            <a:r>
              <a:rPr lang="en-US" dirty="0"/>
              <a:t>Una </a:t>
            </a:r>
            <a:r>
              <a:rPr lang="en-US" dirty="0" err="1"/>
              <a:t>Asamblea</a:t>
            </a:r>
            <a:r>
              <a:rPr lang="en-US" dirty="0"/>
              <a:t> </a:t>
            </a:r>
            <a:r>
              <a:rPr lang="en-US" dirty="0" err="1"/>
              <a:t>Común</a:t>
            </a:r>
            <a:endParaRPr lang="en-US" dirty="0"/>
          </a:p>
          <a:p>
            <a:pPr lvl="2"/>
            <a:r>
              <a:rPr lang="en-US" dirty="0" err="1"/>
              <a:t>Hec</a:t>
            </a:r>
            <a:r>
              <a:rPr lang="en-US" dirty="0"/>
              <a:t> 19:32-41, Mafia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Éfeso</a:t>
            </a:r>
            <a:endParaRPr lang="en-US" dirty="0"/>
          </a:p>
          <a:p>
            <a:pPr lvl="2"/>
            <a:r>
              <a:rPr lang="en-US" dirty="0" err="1"/>
              <a:t>Hec</a:t>
            </a:r>
            <a:r>
              <a:rPr lang="en-US" dirty="0"/>
              <a:t> 7:38, </a:t>
            </a:r>
            <a:r>
              <a:rPr lang="es-ES" dirty="0"/>
              <a:t>Asamblea de Israelitas en el Libro del Éxodo </a:t>
            </a:r>
            <a:endParaRPr lang="en-US" dirty="0"/>
          </a:p>
          <a:p>
            <a:pPr lvl="1"/>
            <a:endParaRPr lang="en-US" dirty="0"/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 err="1"/>
              <a:t>Definición</a:t>
            </a:r>
            <a:r>
              <a:rPr lang="en-US" dirty="0"/>
              <a:t> De </a:t>
            </a:r>
            <a:r>
              <a:rPr lang="en-US" dirty="0" err="1"/>
              <a:t>Términos</a:t>
            </a:r>
            <a:endParaRPr lang="en-US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386A50A-9EFF-4697-98DC-0DEDEFE8977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7600976"/>
      </p:ext>
    </p:extLst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/>
              <a:t>¿Qué Hay En Un Nombre?</a:t>
            </a:r>
            <a:endParaRPr lang="en-US" dirty="0"/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Iglesia</a:t>
            </a:r>
            <a:r>
              <a:rPr lang="en-US" dirty="0"/>
              <a:t> – Ekklesia (Griego)</a:t>
            </a:r>
          </a:p>
          <a:p>
            <a:pPr lvl="1"/>
            <a:r>
              <a:rPr lang="en-US" dirty="0"/>
              <a:t>Una </a:t>
            </a:r>
            <a:r>
              <a:rPr lang="en-US" dirty="0" err="1"/>
              <a:t>Gente</a:t>
            </a:r>
            <a:r>
              <a:rPr lang="en-US" dirty="0"/>
              <a:t> </a:t>
            </a:r>
            <a:r>
              <a:rPr lang="en-US" dirty="0" err="1"/>
              <a:t>Llamada</a:t>
            </a:r>
            <a:r>
              <a:rPr lang="en-US" dirty="0"/>
              <a:t> A </a:t>
            </a:r>
            <a:r>
              <a:rPr lang="en-US" dirty="0" err="1"/>
              <a:t>Salir</a:t>
            </a:r>
            <a:r>
              <a:rPr lang="en-US" dirty="0"/>
              <a:t> ... Para un </a:t>
            </a:r>
            <a:r>
              <a:rPr lang="en-US" dirty="0" err="1"/>
              <a:t>Propósito</a:t>
            </a:r>
            <a:endParaRPr lang="en-US" dirty="0"/>
          </a:p>
          <a:p>
            <a:endParaRPr lang="en-US" dirty="0"/>
          </a:p>
          <a:p>
            <a:r>
              <a:rPr lang="es-ES" dirty="0"/>
              <a:t>Un Grupo Local De Cristianos</a:t>
            </a:r>
          </a:p>
          <a:p>
            <a:pPr lvl="1"/>
            <a:r>
              <a:rPr lang="en-US" dirty="0"/>
              <a:t>1 Cor 1:2, </a:t>
            </a:r>
            <a:r>
              <a:rPr lang="es-ES" dirty="0"/>
              <a:t>a la iglesia de Dios que está en Corinto</a:t>
            </a:r>
            <a:r>
              <a:rPr lang="en-US" dirty="0"/>
              <a:t>…</a:t>
            </a:r>
          </a:p>
          <a:p>
            <a:pPr lvl="1"/>
            <a:r>
              <a:rPr lang="en-US" dirty="0"/>
              <a:t>1 Thes 1:1, </a:t>
            </a:r>
            <a:r>
              <a:rPr lang="es-ES" dirty="0"/>
              <a:t>Pablo , Silvano y Timoteo, a la iglesia de los Tesalonicenses</a:t>
            </a:r>
            <a:r>
              <a:rPr lang="en-US" dirty="0"/>
              <a:t>…</a:t>
            </a:r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 err="1"/>
              <a:t>Definición</a:t>
            </a:r>
            <a:r>
              <a:rPr lang="en-US" dirty="0"/>
              <a:t> De </a:t>
            </a:r>
            <a:r>
              <a:rPr lang="en-US" dirty="0" err="1"/>
              <a:t>Términos</a:t>
            </a:r>
            <a:endParaRPr lang="en-US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617366D-FEBE-4CF5-9702-495B07299C8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6355052"/>
      </p:ext>
    </p:extLst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299193" y="298821"/>
            <a:ext cx="12369800" cy="1028817"/>
          </a:xfrm>
        </p:spPr>
        <p:txBody>
          <a:bodyPr>
            <a:normAutofit fontScale="90000"/>
          </a:bodyPr>
          <a:lstStyle/>
          <a:p>
            <a:r>
              <a:rPr lang="es-ES" dirty="0"/>
              <a:t>¿Qué Hay En Un Nombre?</a:t>
            </a:r>
            <a:endParaRPr lang="en-US" dirty="0"/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"/>
          </p:nvPr>
        </p:nvSpPr>
        <p:spPr>
          <a:xfrm>
            <a:off x="5270766" y="2884187"/>
            <a:ext cx="7612896" cy="6599782"/>
          </a:xfrm>
        </p:spPr>
        <p:txBody>
          <a:bodyPr>
            <a:normAutofit fontScale="92500"/>
          </a:bodyPr>
          <a:lstStyle/>
          <a:p>
            <a:r>
              <a:rPr lang="en-US" dirty="0" err="1"/>
              <a:t>Iglesia</a:t>
            </a:r>
            <a:r>
              <a:rPr lang="en-US" dirty="0"/>
              <a:t> – Ekklesia (Griego)</a:t>
            </a:r>
          </a:p>
          <a:p>
            <a:pPr lvl="1"/>
            <a:r>
              <a:rPr lang="es-ES" dirty="0"/>
              <a:t>Los apóstoles usaron palabras e ideas sinónimas utilizadas para transmitir este pensamiento </a:t>
            </a:r>
          </a:p>
          <a:p>
            <a:r>
              <a:rPr lang="en-US" dirty="0"/>
              <a:t>Universal (</a:t>
            </a:r>
            <a:r>
              <a:rPr lang="en-US" dirty="0" err="1"/>
              <a:t>Reino</a:t>
            </a:r>
            <a:r>
              <a:rPr lang="en-US" dirty="0"/>
              <a:t> </a:t>
            </a:r>
            <a:r>
              <a:rPr lang="en-US" dirty="0" err="1"/>
              <a:t>Espiritual</a:t>
            </a:r>
            <a:r>
              <a:rPr lang="en-US" dirty="0"/>
              <a:t>) </a:t>
            </a:r>
            <a:r>
              <a:rPr lang="en-US" dirty="0" err="1"/>
              <a:t>Sentido</a:t>
            </a:r>
            <a:endParaRPr lang="en-US" dirty="0"/>
          </a:p>
          <a:p>
            <a:pPr lvl="1"/>
            <a:r>
              <a:rPr lang="en-US" dirty="0" err="1"/>
              <a:t>Hec</a:t>
            </a:r>
            <a:r>
              <a:rPr lang="en-US" dirty="0"/>
              <a:t> 2:47, </a:t>
            </a:r>
            <a:r>
              <a:rPr lang="es-ES" dirty="0"/>
              <a:t>el Señor añadía cada día a la iglesia los que eran salvos</a:t>
            </a:r>
            <a:endParaRPr lang="en-US" dirty="0"/>
          </a:p>
          <a:p>
            <a:pPr lvl="1"/>
            <a:r>
              <a:rPr lang="en-US" dirty="0"/>
              <a:t>Fil 4:3, Libro de la Vida</a:t>
            </a:r>
          </a:p>
          <a:p>
            <a:pPr lvl="1"/>
            <a:r>
              <a:rPr lang="en-US" dirty="0"/>
              <a:t>Ef 1-3, </a:t>
            </a:r>
            <a:r>
              <a:rPr lang="en-US" dirty="0" err="1"/>
              <a:t>Todos</a:t>
            </a:r>
            <a:r>
              <a:rPr lang="en-US" dirty="0"/>
              <a:t> Juntos EN CRISTO</a:t>
            </a:r>
          </a:p>
          <a:p>
            <a:pPr lvl="2"/>
            <a:r>
              <a:rPr lang="es-ES" dirty="0"/>
              <a:t>Casa de Dios
Conciudadanos 
Hijos adoptivos de Dios</a:t>
            </a:r>
            <a:endParaRPr lang="en-US" dirty="0"/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0"/>
          </p:nvPr>
        </p:nvSpPr>
        <p:spPr>
          <a:xfrm>
            <a:off x="199292" y="1522470"/>
            <a:ext cx="12578862" cy="987425"/>
          </a:xfrm>
        </p:spPr>
        <p:txBody>
          <a:bodyPr>
            <a:normAutofit/>
          </a:bodyPr>
          <a:lstStyle/>
          <a:p>
            <a:r>
              <a:rPr lang="en-US" dirty="0" err="1"/>
              <a:t>Definición</a:t>
            </a:r>
            <a:r>
              <a:rPr lang="en-US" dirty="0"/>
              <a:t> De </a:t>
            </a:r>
            <a:r>
              <a:rPr lang="en-US" dirty="0" err="1"/>
              <a:t>Términos</a:t>
            </a:r>
            <a:endParaRPr lang="en-US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019805C-8A63-4EAB-8193-60C991A500B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1899206"/>
      </p:ext>
    </p:extLst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299193" y="298821"/>
            <a:ext cx="12369800" cy="1028817"/>
          </a:xfrm>
        </p:spPr>
        <p:txBody>
          <a:bodyPr>
            <a:normAutofit fontScale="90000"/>
          </a:bodyPr>
          <a:lstStyle/>
          <a:p>
            <a:r>
              <a:rPr lang="en-US" dirty="0"/>
              <a:t>El </a:t>
            </a:r>
            <a:r>
              <a:rPr lang="en-US" dirty="0" err="1"/>
              <a:t>Llamado</a:t>
            </a:r>
            <a:r>
              <a:rPr lang="en-US" dirty="0"/>
              <a:t> a </a:t>
            </a:r>
            <a:r>
              <a:rPr lang="en-US" dirty="0" err="1"/>
              <a:t>Salir</a:t>
            </a:r>
            <a:endParaRPr lang="en-US" dirty="0"/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"/>
          </p:nvPr>
        </p:nvSpPr>
        <p:spPr>
          <a:xfrm>
            <a:off x="5270766" y="2884187"/>
            <a:ext cx="7612896" cy="6599782"/>
          </a:xfrm>
        </p:spPr>
        <p:txBody>
          <a:bodyPr>
            <a:normAutofit/>
          </a:bodyPr>
          <a:lstStyle/>
          <a:p>
            <a:r>
              <a:rPr lang="en-US" dirty="0"/>
              <a:t>Una </a:t>
            </a:r>
            <a:r>
              <a:rPr lang="en-US" dirty="0" err="1"/>
              <a:t>Transformación</a:t>
            </a:r>
            <a:endParaRPr lang="en-US" dirty="0"/>
          </a:p>
          <a:p>
            <a:pPr lvl="1"/>
            <a:r>
              <a:rPr lang="en-US" dirty="0"/>
              <a:t>Col 1:13, </a:t>
            </a:r>
            <a:r>
              <a:rPr lang="es-ES" dirty="0"/>
              <a:t>Porque Él nos libró del dominio de las tinieblas y nos trasladó al reino</a:t>
            </a:r>
            <a:endParaRPr lang="en-US" dirty="0"/>
          </a:p>
          <a:p>
            <a:pPr lvl="2"/>
            <a:r>
              <a:rPr lang="en-US" dirty="0"/>
              <a:t>Col 1:18, </a:t>
            </a:r>
            <a:r>
              <a:rPr lang="es-ES" dirty="0"/>
              <a:t>Cristo Es Cabeza De La Iglesia</a:t>
            </a:r>
            <a:endParaRPr lang="en-US" dirty="0"/>
          </a:p>
          <a:p>
            <a:pPr lvl="1"/>
            <a:r>
              <a:rPr lang="en-US" dirty="0"/>
              <a:t>Col 1:21-22, </a:t>
            </a:r>
            <a:r>
              <a:rPr lang="en-US" dirty="0" err="1"/>
              <a:t>Reconciliado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Su</a:t>
            </a:r>
            <a:r>
              <a:rPr lang="en-US" dirty="0"/>
              <a:t> Cuerpo</a:t>
            </a:r>
          </a:p>
          <a:p>
            <a:endParaRPr lang="en-US" dirty="0"/>
          </a:p>
          <a:p>
            <a:r>
              <a:rPr lang="en-US" dirty="0"/>
              <a:t>Con Un </a:t>
            </a:r>
            <a:r>
              <a:rPr lang="en-US" dirty="0" err="1"/>
              <a:t>Propósito</a:t>
            </a:r>
            <a:r>
              <a:rPr lang="en-US" dirty="0"/>
              <a:t> </a:t>
            </a:r>
            <a:r>
              <a:rPr lang="en-US" dirty="0" err="1"/>
              <a:t>Divino</a:t>
            </a:r>
            <a:endParaRPr lang="en-US" dirty="0"/>
          </a:p>
          <a:p>
            <a:pPr lvl="1"/>
            <a:r>
              <a:rPr lang="en-US" dirty="0"/>
              <a:t>Col 1:10, </a:t>
            </a:r>
            <a:r>
              <a:rPr lang="en-US" dirty="0" err="1"/>
              <a:t>Camina</a:t>
            </a:r>
            <a:r>
              <a:rPr lang="en-US" dirty="0"/>
              <a:t> </a:t>
            </a:r>
            <a:r>
              <a:rPr lang="en-US" dirty="0" err="1"/>
              <a:t>Digno</a:t>
            </a:r>
            <a:r>
              <a:rPr lang="en-US" dirty="0"/>
              <a:t>, </a:t>
            </a:r>
            <a:r>
              <a:rPr lang="en-US" dirty="0" err="1"/>
              <a:t>Fructífero</a:t>
            </a:r>
            <a:endParaRPr lang="en-US" dirty="0"/>
          </a:p>
          <a:p>
            <a:pPr lvl="1"/>
            <a:r>
              <a:rPr lang="en-US" dirty="0"/>
              <a:t>Col 2:6-7, </a:t>
            </a:r>
            <a:r>
              <a:rPr lang="es-ES" dirty="0"/>
              <a:t>Así Que Camina En Él</a:t>
            </a:r>
            <a:endParaRPr lang="en-US" dirty="0"/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0"/>
          </p:nvPr>
        </p:nvSpPr>
        <p:spPr>
          <a:xfrm>
            <a:off x="199292" y="1522470"/>
            <a:ext cx="12578862" cy="987425"/>
          </a:xfrm>
        </p:spPr>
        <p:txBody>
          <a:bodyPr/>
          <a:lstStyle/>
          <a:p>
            <a:r>
              <a:rPr lang="en-US" dirty="0"/>
              <a:t>Griego: Ekklesia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2AEA8BF-6881-4A0B-8E8C-E5601AFAE5F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1751773"/>
      </p:ext>
    </p:extLst>
  </p:cSld>
  <p:clrMapOvr>
    <a:masterClrMapping/>
  </p:clrMapOvr>
  <p:transition>
    <p:dissolv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299193" y="298821"/>
            <a:ext cx="12369800" cy="1028817"/>
          </a:xfrm>
        </p:spPr>
        <p:txBody>
          <a:bodyPr>
            <a:normAutofit fontScale="90000"/>
          </a:bodyPr>
          <a:lstStyle/>
          <a:p>
            <a:r>
              <a:rPr lang="en-US" dirty="0"/>
              <a:t>El </a:t>
            </a:r>
            <a:r>
              <a:rPr lang="en-US" dirty="0" err="1"/>
              <a:t>Llamado</a:t>
            </a:r>
            <a:r>
              <a:rPr lang="en-US" dirty="0"/>
              <a:t> a </a:t>
            </a:r>
            <a:r>
              <a:rPr lang="en-US" dirty="0" err="1"/>
              <a:t>Salir</a:t>
            </a:r>
            <a:endParaRPr lang="en-US" dirty="0"/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"/>
          </p:nvPr>
        </p:nvSpPr>
        <p:spPr>
          <a:xfrm>
            <a:off x="5270766" y="2884187"/>
            <a:ext cx="7612896" cy="6599782"/>
          </a:xfrm>
        </p:spPr>
        <p:txBody>
          <a:bodyPr>
            <a:normAutofit/>
          </a:bodyPr>
          <a:lstStyle/>
          <a:p>
            <a:r>
              <a:rPr lang="en-US" dirty="0"/>
              <a:t>Col 3:5-7, </a:t>
            </a:r>
            <a:r>
              <a:rPr lang="en-US" dirty="0" err="1"/>
              <a:t>Mortificado</a:t>
            </a:r>
            <a:r>
              <a:rPr lang="en-US" dirty="0"/>
              <a:t> </a:t>
            </a:r>
          </a:p>
          <a:p>
            <a:pPr lvl="1"/>
            <a:r>
              <a:rPr lang="en-US" dirty="0" err="1"/>
              <a:t>Definición</a:t>
            </a:r>
            <a:r>
              <a:rPr lang="en-US" dirty="0"/>
              <a:t>: Para </a:t>
            </a:r>
            <a:r>
              <a:rPr lang="en-US" dirty="0" err="1"/>
              <a:t>Matar</a:t>
            </a:r>
            <a:r>
              <a:rPr lang="en-US" dirty="0"/>
              <a:t> O </a:t>
            </a:r>
            <a:r>
              <a:rPr lang="en-US" dirty="0" err="1"/>
              <a:t>Someter</a:t>
            </a:r>
            <a:endParaRPr lang="en-US" dirty="0"/>
          </a:p>
          <a:p>
            <a:pPr lvl="1"/>
            <a:r>
              <a:rPr lang="en-US" dirty="0"/>
              <a:t>Col 2:12-13, </a:t>
            </a:r>
            <a:r>
              <a:rPr lang="es-ES" dirty="0"/>
              <a:t>Enterrado Con Él En El Bautismo</a:t>
            </a:r>
            <a:endParaRPr lang="en-US" dirty="0"/>
          </a:p>
          <a:p>
            <a:pPr lvl="2"/>
            <a:r>
              <a:rPr lang="en-US" dirty="0" err="1"/>
              <a:t>Levantado</a:t>
            </a:r>
            <a:r>
              <a:rPr lang="en-US" dirty="0"/>
              <a:t> &amp; Les </a:t>
            </a:r>
            <a:r>
              <a:rPr lang="en-US" dirty="0" err="1"/>
              <a:t>Dio</a:t>
            </a:r>
            <a:r>
              <a:rPr lang="en-US" dirty="0"/>
              <a:t> Vida</a:t>
            </a:r>
          </a:p>
          <a:p>
            <a:pPr lvl="1"/>
            <a:r>
              <a:rPr lang="en-US" dirty="0"/>
              <a:t> Qu</a:t>
            </a:r>
            <a:r>
              <a:rPr lang="es-ES" dirty="0" err="1"/>
              <a:t>ítate</a:t>
            </a:r>
            <a:r>
              <a:rPr lang="es-ES" dirty="0"/>
              <a:t> La Ropa De Viejo</a:t>
            </a:r>
            <a:endParaRPr lang="en-US" dirty="0"/>
          </a:p>
          <a:p>
            <a:pPr lvl="2"/>
            <a:r>
              <a:rPr lang="en-US" dirty="0"/>
              <a:t>3:5, </a:t>
            </a:r>
            <a:r>
              <a:rPr lang="es-ES" dirty="0"/>
              <a:t>La Fornicación, La Impureza, Las Pasiones, Los Malos Deseos Y La Avaricia,</a:t>
            </a:r>
            <a:endParaRPr lang="en-US" dirty="0"/>
          </a:p>
          <a:p>
            <a:pPr lvl="2"/>
            <a:r>
              <a:rPr lang="en-US" dirty="0"/>
              <a:t>3:8-9a, </a:t>
            </a:r>
            <a:r>
              <a:rPr lang="es-ES" dirty="0"/>
              <a:t>Ira, Enojo, Malicia, Insultos, Lenguaje Ofensivo De Su Boca. </a:t>
            </a:r>
            <a:endParaRPr lang="en-US" dirty="0"/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0"/>
          </p:nvPr>
        </p:nvSpPr>
        <p:spPr>
          <a:xfrm>
            <a:off x="199292" y="1522470"/>
            <a:ext cx="12578862" cy="987425"/>
          </a:xfrm>
        </p:spPr>
        <p:txBody>
          <a:bodyPr/>
          <a:lstStyle/>
          <a:p>
            <a:r>
              <a:rPr lang="en-US" dirty="0"/>
              <a:t>Griego: Ekklesia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6A65EE9-F450-4DD7-8064-D79E56D84B0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8430494"/>
      </p:ext>
    </p:extLst>
  </p:cSld>
  <p:clrMapOvr>
    <a:masterClrMapping/>
  </p:clrMapOvr>
  <p:transition>
    <p:dissolv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299193" y="298821"/>
            <a:ext cx="12369800" cy="1028817"/>
          </a:xfrm>
        </p:spPr>
        <p:txBody>
          <a:bodyPr>
            <a:normAutofit fontScale="90000"/>
          </a:bodyPr>
          <a:lstStyle/>
          <a:p>
            <a:r>
              <a:rPr lang="en-US" dirty="0"/>
              <a:t>El </a:t>
            </a:r>
            <a:r>
              <a:rPr lang="en-US" dirty="0" err="1"/>
              <a:t>Llamado</a:t>
            </a:r>
            <a:r>
              <a:rPr lang="en-US" dirty="0"/>
              <a:t> a </a:t>
            </a:r>
            <a:r>
              <a:rPr lang="en-US" dirty="0" err="1"/>
              <a:t>Salir</a:t>
            </a:r>
            <a:endParaRPr lang="en-US" dirty="0"/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"/>
          </p:nvPr>
        </p:nvSpPr>
        <p:spPr>
          <a:xfrm>
            <a:off x="5270766" y="2884187"/>
            <a:ext cx="7612896" cy="6599782"/>
          </a:xfrm>
        </p:spPr>
        <p:txBody>
          <a:bodyPr>
            <a:normAutofit lnSpcReduction="10000"/>
          </a:bodyPr>
          <a:lstStyle/>
          <a:p>
            <a:r>
              <a:rPr lang="en-US" dirty="0"/>
              <a:t>Col 2:12-13, </a:t>
            </a:r>
            <a:r>
              <a:rPr lang="en-US" dirty="0" err="1"/>
              <a:t>Resucitado</a:t>
            </a:r>
            <a:endParaRPr lang="en-US" dirty="0"/>
          </a:p>
          <a:p>
            <a:pPr lvl="1"/>
            <a:r>
              <a:rPr lang="en-US" dirty="0"/>
              <a:t>Has </a:t>
            </a:r>
            <a:r>
              <a:rPr lang="en-US" dirty="0" err="1"/>
              <a:t>Resucitado</a:t>
            </a:r>
            <a:r>
              <a:rPr lang="en-US" dirty="0"/>
              <a:t>
</a:t>
            </a:r>
            <a:r>
              <a:rPr lang="en-US" dirty="0" err="1"/>
              <a:t>Hecho</a:t>
            </a:r>
            <a:r>
              <a:rPr lang="en-US" dirty="0"/>
              <a:t> Vivo</a:t>
            </a:r>
          </a:p>
          <a:p>
            <a:pPr lvl="1"/>
            <a:r>
              <a:rPr lang="en-US" dirty="0" err="1"/>
              <a:t>Perdonado</a:t>
            </a:r>
            <a:r>
              <a:rPr lang="en-US" dirty="0"/>
              <a:t> </a:t>
            </a:r>
            <a:r>
              <a:rPr lang="en-US" dirty="0" err="1"/>
              <a:t>Todas</a:t>
            </a:r>
            <a:r>
              <a:rPr lang="en-US" dirty="0"/>
              <a:t> </a:t>
            </a:r>
            <a:r>
              <a:rPr lang="en-US" dirty="0" err="1"/>
              <a:t>Nuestras</a:t>
            </a:r>
            <a:r>
              <a:rPr lang="en-US" dirty="0"/>
              <a:t> </a:t>
            </a:r>
            <a:r>
              <a:rPr lang="en-US" dirty="0" err="1"/>
              <a:t>Ofensas</a:t>
            </a:r>
            <a:r>
              <a:rPr lang="en-US" dirty="0"/>
              <a:t>
Col 3:1-4, </a:t>
            </a:r>
            <a:r>
              <a:rPr lang="es-ES" dirty="0"/>
              <a:t>Busca aquellas cosas que están arriba... Establece tu afecto en las cosas de arriba</a:t>
            </a:r>
            <a:endParaRPr lang="en-US" dirty="0"/>
          </a:p>
          <a:p>
            <a:pPr lvl="1"/>
            <a:r>
              <a:rPr lang="en-US" dirty="0"/>
              <a:t>Col 3:10-15, </a:t>
            </a:r>
            <a:r>
              <a:rPr lang="es-ES" dirty="0"/>
              <a:t>Y Viste Al Hombre Nuevo</a:t>
            </a:r>
          </a:p>
          <a:p>
            <a:pPr lvl="2"/>
            <a:r>
              <a:rPr lang="es-ES" dirty="0"/>
              <a:t>Revístanse De Tierna Compasión, Bondad, Humildad, Mansedumbre Y Paciencia;13 Soportándose Unos A Otros Y Perdonándose Unos A Otros</a:t>
            </a:r>
            <a:r>
              <a:rPr lang="en-US" dirty="0"/>
              <a:t>... </a:t>
            </a:r>
            <a:r>
              <a:rPr lang="es-ES" dirty="0"/>
              <a:t>Sobre Todas Estas Cosas, Vístanse De Amor</a:t>
            </a:r>
            <a:endParaRPr lang="en-US" dirty="0"/>
          </a:p>
          <a:p>
            <a:endParaRPr lang="en-US" dirty="0"/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0"/>
          </p:nvPr>
        </p:nvSpPr>
        <p:spPr>
          <a:xfrm>
            <a:off x="199292" y="1522470"/>
            <a:ext cx="12578862" cy="987425"/>
          </a:xfrm>
        </p:spPr>
        <p:txBody>
          <a:bodyPr/>
          <a:lstStyle/>
          <a:p>
            <a:r>
              <a:rPr lang="en-US" dirty="0"/>
              <a:t>Griego: Ekklesia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33EA5C6-7EF3-43C0-8B10-3E0139E9B18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0570616"/>
      </p:ext>
    </p:extLst>
  </p:cSld>
  <p:clrMapOvr>
    <a:masterClrMapping/>
  </p:clrMapOvr>
  <p:transition>
    <p:dissolv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El </a:t>
            </a:r>
            <a:r>
              <a:rPr lang="en-US" dirty="0" err="1"/>
              <a:t>Llamado</a:t>
            </a:r>
            <a:r>
              <a:rPr lang="en-US" dirty="0"/>
              <a:t> a </a:t>
            </a:r>
            <a:r>
              <a:rPr lang="en-US" dirty="0" err="1"/>
              <a:t>Salir</a:t>
            </a:r>
            <a:endParaRPr lang="en-US" dirty="0"/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"/>
          </p:nvPr>
        </p:nvSpPr>
        <p:spPr/>
        <p:txBody>
          <a:bodyPr>
            <a:normAutofit/>
          </a:bodyPr>
          <a:lstStyle/>
          <a:p>
            <a:r>
              <a:rPr lang="es-ES" dirty="0"/>
              <a:t>Vivir El Nombre Que Llevamos Puesto</a:t>
            </a:r>
          </a:p>
          <a:p>
            <a:pPr lvl="1"/>
            <a:r>
              <a:rPr lang="es-ES" dirty="0"/>
              <a:t>Llamado</a:t>
            </a:r>
          </a:p>
          <a:p>
            <a:pPr lvl="2"/>
            <a:r>
              <a:rPr lang="es-ES" dirty="0"/>
              <a:t>Una Transformación </a:t>
            </a:r>
          </a:p>
          <a:p>
            <a:pPr lvl="1"/>
            <a:r>
              <a:rPr lang="es-ES" dirty="0"/>
              <a:t>Somos La Iglesia</a:t>
            </a:r>
          </a:p>
          <a:p>
            <a:pPr lvl="2"/>
            <a:r>
              <a:rPr lang="es-ES" dirty="0"/>
              <a:t>Mortificado Y Resucitado</a:t>
            </a:r>
          </a:p>
          <a:p>
            <a:pPr lvl="2"/>
            <a:r>
              <a:rPr lang="es-ES" dirty="0"/>
              <a:t>El Llamado </a:t>
            </a:r>
          </a:p>
          <a:p>
            <a:pPr lvl="3"/>
            <a:r>
              <a:rPr lang="es-ES" dirty="0"/>
              <a:t>Fuera Del Mundo </a:t>
            </a:r>
          </a:p>
          <a:p>
            <a:pPr lvl="3"/>
            <a:r>
              <a:rPr lang="es-ES" dirty="0"/>
              <a:t>Ser Diferente</a:t>
            </a:r>
          </a:p>
          <a:p>
            <a:pPr lvl="3"/>
            <a:r>
              <a:rPr lang="es-ES" dirty="0"/>
              <a:t>Llamados A Posponer La Mundanidad</a:t>
            </a:r>
          </a:p>
          <a:p>
            <a:pPr lvl="3"/>
            <a:r>
              <a:rPr lang="es-ES" dirty="0"/>
              <a:t>Llamados A Vestirse De Justicia </a:t>
            </a:r>
            <a:endParaRPr lang="en-US" dirty="0"/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 err="1"/>
              <a:t>Resumen</a:t>
            </a:r>
            <a:r>
              <a:rPr lang="en-US" dirty="0"/>
              <a:t> 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F73B87A-BE95-446D-9334-B632F7D5937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5218512"/>
      </p:ext>
    </p:extLst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299193" y="298821"/>
            <a:ext cx="12369800" cy="1028817"/>
          </a:xfrm>
        </p:spPr>
        <p:txBody>
          <a:bodyPr>
            <a:normAutofit fontScale="90000"/>
          </a:bodyPr>
          <a:lstStyle/>
          <a:p>
            <a:r>
              <a:rPr lang="en-US" dirty="0"/>
              <a:t>El </a:t>
            </a:r>
            <a:r>
              <a:rPr lang="en-US" dirty="0" err="1"/>
              <a:t>Llamado</a:t>
            </a:r>
            <a:r>
              <a:rPr lang="en-US" dirty="0"/>
              <a:t> a </a:t>
            </a:r>
            <a:r>
              <a:rPr lang="en-US" dirty="0" err="1"/>
              <a:t>Salir</a:t>
            </a:r>
            <a:endParaRPr lang="en-US" dirty="0"/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"/>
          </p:nvPr>
        </p:nvSpPr>
        <p:spPr>
          <a:xfrm>
            <a:off x="5270766" y="2884187"/>
            <a:ext cx="7612896" cy="6599782"/>
          </a:xfrm>
        </p:spPr>
        <p:txBody>
          <a:bodyPr>
            <a:normAutofit/>
          </a:bodyPr>
          <a:lstStyle/>
          <a:p>
            <a:r>
              <a:rPr lang="es-ES" dirty="0"/>
              <a:t>Vivir El Nombre Que Llevamos Puesto</a:t>
            </a:r>
          </a:p>
          <a:p>
            <a:pPr lvl="1"/>
            <a:r>
              <a:rPr lang="en-US" dirty="0" err="1"/>
              <a:t>Diferente</a:t>
            </a:r>
            <a:endParaRPr lang="en-US" dirty="0"/>
          </a:p>
          <a:p>
            <a:pPr lvl="2"/>
            <a:r>
              <a:rPr lang="es-ES" dirty="0"/>
              <a:t>Revístanse De Tierna Compasión, Bondad, Humildad, Mansedumbre Y Paciencia;13 Soportándose Unos A Otros Y Perdonándose Unos A Otros</a:t>
            </a:r>
            <a:r>
              <a:rPr lang="en-US" dirty="0"/>
              <a:t>... </a:t>
            </a:r>
            <a:r>
              <a:rPr lang="es-ES" dirty="0"/>
              <a:t>Sobre Todas Estas Cosas, Vístanse De Amor</a:t>
            </a:r>
          </a:p>
          <a:p>
            <a:pPr lvl="1"/>
            <a:r>
              <a:rPr lang="en-US" dirty="0"/>
              <a:t>Verses</a:t>
            </a:r>
          </a:p>
          <a:p>
            <a:pPr lvl="2"/>
            <a:r>
              <a:rPr lang="es-ES" dirty="0"/>
              <a:t>La Fornicación, La Impureza, Las Pasiones, Los Malos Deseos Y La Avaricia</a:t>
            </a:r>
            <a:r>
              <a:rPr lang="en-US" dirty="0"/>
              <a:t>, </a:t>
            </a:r>
            <a:r>
              <a:rPr lang="es-ES" dirty="0"/>
              <a:t>Ira, Enojo, Malicia, Insultos, Lenguaje Ofensivo De Su Boca</a:t>
            </a:r>
            <a:endParaRPr lang="en-US" dirty="0"/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0"/>
          </p:nvPr>
        </p:nvSpPr>
        <p:spPr>
          <a:xfrm>
            <a:off x="199292" y="1522470"/>
            <a:ext cx="12578862" cy="987425"/>
          </a:xfrm>
        </p:spPr>
        <p:txBody>
          <a:bodyPr/>
          <a:lstStyle/>
          <a:p>
            <a:r>
              <a:rPr lang="en-US" dirty="0" err="1"/>
              <a:t>Resumen</a:t>
            </a:r>
            <a:endParaRPr lang="en-US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F65D650-FD0C-4EDC-A1DE-999B9E6F8DF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159526"/>
      </p:ext>
    </p:extLst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theme1.xml><?xml version="1.0" encoding="utf-8"?>
<a:theme xmlns:a="http://schemas.openxmlformats.org/drawingml/2006/main" name="Editorial">
  <a:themeElements>
    <a:clrScheme name="Blue II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Editorial">
      <a:majorFont>
        <a:latin typeface="Didot"/>
        <a:ea typeface="Didot"/>
        <a:cs typeface="Didot"/>
      </a:majorFont>
      <a:minorFont>
        <a:latin typeface="Didot"/>
        <a:ea typeface="Didot"/>
        <a:cs typeface="Didot"/>
      </a:minorFont>
    </a:fontScheme>
    <a:fmtScheme name="Editorial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0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Palatino"/>
            <a:ea typeface="Palatino"/>
            <a:cs typeface="Palatino"/>
            <a:sym typeface="Palatino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>
              <a:hueOff val="109193"/>
              <a:satOff val="-4874"/>
              <a:lumOff val="12971"/>
            </a:schemeClr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000" b="0" i="0" u="none" strike="noStrike" cap="none" spc="0" normalizeH="0" baseline="0">
            <a:ln>
              <a:noFill/>
            </a:ln>
            <a:solidFill>
              <a:srgbClr val="324863"/>
            </a:solidFill>
            <a:effectLst/>
            <a:uFillTx/>
            <a:latin typeface="Palatino"/>
            <a:ea typeface="Palatino"/>
            <a:cs typeface="Palatino"/>
            <a:sym typeface="Palatino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Editorial">
  <a:themeElements>
    <a:clrScheme name="Editorial">
      <a:dk1>
        <a:srgbClr val="000000"/>
      </a:dk1>
      <a:lt1>
        <a:srgbClr val="FFFFFF"/>
      </a:lt1>
      <a:dk2>
        <a:srgbClr val="615F5C"/>
      </a:dk2>
      <a:lt2>
        <a:srgbClr val="D6D3CB"/>
      </a:lt2>
      <a:accent1>
        <a:srgbClr val="4D76A4"/>
      </a:accent1>
      <a:accent2>
        <a:srgbClr val="729460"/>
      </a:accent2>
      <a:accent3>
        <a:srgbClr val="D6AD40"/>
      </a:accent3>
      <a:accent4>
        <a:srgbClr val="DC7D39"/>
      </a:accent4>
      <a:accent5>
        <a:srgbClr val="C36061"/>
      </a:accent5>
      <a:accent6>
        <a:srgbClr val="7E649B"/>
      </a:accent6>
      <a:hlink>
        <a:srgbClr val="0000FF"/>
      </a:hlink>
      <a:folHlink>
        <a:srgbClr val="FF00FF"/>
      </a:folHlink>
    </a:clrScheme>
    <a:fontScheme name="Editorial">
      <a:majorFont>
        <a:latin typeface="Didot"/>
        <a:ea typeface="Didot"/>
        <a:cs typeface="Didot"/>
      </a:majorFont>
      <a:minorFont>
        <a:latin typeface="Didot"/>
        <a:ea typeface="Didot"/>
        <a:cs typeface="Didot"/>
      </a:minorFont>
    </a:fontScheme>
    <a:fmtScheme name="Editorial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0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Palatino"/>
            <a:ea typeface="Palatino"/>
            <a:cs typeface="Palatino"/>
            <a:sym typeface="Palatino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>
              <a:hueOff val="109193"/>
              <a:satOff val="-4874"/>
              <a:lumOff val="12971"/>
            </a:schemeClr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000" b="0" i="0" u="none" strike="noStrike" cap="none" spc="0" normalizeH="0" baseline="0">
            <a:ln>
              <a:noFill/>
            </a:ln>
            <a:solidFill>
              <a:srgbClr val="324863"/>
            </a:solidFill>
            <a:effectLst/>
            <a:uFillTx/>
            <a:latin typeface="Palatino"/>
            <a:ea typeface="Palatino"/>
            <a:cs typeface="Palatino"/>
            <a:sym typeface="Palatino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933</TotalTime>
  <Words>605</Words>
  <Application>Microsoft Office PowerPoint</Application>
  <PresentationFormat>Custom</PresentationFormat>
  <Paragraphs>93</Paragraphs>
  <Slides>10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8" baseType="lpstr">
      <vt:lpstr>Arial Black</vt:lpstr>
      <vt:lpstr>Didot</vt:lpstr>
      <vt:lpstr>Helvetica</vt:lpstr>
      <vt:lpstr>Helvetica Neue</vt:lpstr>
      <vt:lpstr>Palatino</vt:lpstr>
      <vt:lpstr>Wingdings</vt:lpstr>
      <vt:lpstr>Zapf Dingbats</vt:lpstr>
      <vt:lpstr>Editorial</vt:lpstr>
      <vt:lpstr>Iglesia</vt:lpstr>
      <vt:lpstr>¿Qué Hay En Un Nombre?</vt:lpstr>
      <vt:lpstr>¿Qué Hay En Un Nombre?</vt:lpstr>
      <vt:lpstr>¿Qué Hay En Un Nombre?</vt:lpstr>
      <vt:lpstr>¿Qué Hay En Un Nombre?</vt:lpstr>
      <vt:lpstr>El Llamado a Salir</vt:lpstr>
      <vt:lpstr>El Llamado a Salir</vt:lpstr>
      <vt:lpstr>El Llamado a Salir</vt:lpstr>
      <vt:lpstr>El Llamado a Salir</vt:lpstr>
      <vt:lpstr>El Llamado a Salir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rdward</dc:creator>
  <cp:lastModifiedBy>Ross Ward</cp:lastModifiedBy>
  <cp:revision>312</cp:revision>
  <dcterms:modified xsi:type="dcterms:W3CDTF">2022-01-23T02:09:03Z</dcterms:modified>
</cp:coreProperties>
</file>