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sldIdLst>
    <p:sldId id="256" r:id="rId2"/>
    <p:sldId id="257" r:id="rId3"/>
    <p:sldId id="267" r:id="rId4"/>
    <p:sldId id="268" r:id="rId5"/>
    <p:sldId id="263" r:id="rId6"/>
    <p:sldId id="259" r:id="rId7"/>
    <p:sldId id="266" r:id="rId8"/>
    <p:sldId id="265" r:id="rId9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4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0AE6E-D649-4AF8-BE87-9D31859A7375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43024C-F04B-4EE5-9386-CC9FB601F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6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Expand</a:t>
            </a:r>
            <a:r>
              <a:rPr lang="en-US" baseline="0" dirty="0"/>
              <a:t> upon the slavery to sin and being a hostage to sin</a:t>
            </a:r>
          </a:p>
          <a:p>
            <a:r>
              <a:rPr lang="en-US" baseline="0" dirty="0"/>
              <a:t>Discuss how religions minimize the idea of redemption when such a great price has </a:t>
            </a:r>
            <a:r>
              <a:rPr lang="en-US" baseline="0"/>
              <a:t>been paid.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3024C-F04B-4EE5-9386-CC9FB601F7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964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43024C-F04B-4EE5-9386-CC9FB601F7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01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43024C-F04B-4EE5-9386-CC9FB601F7C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45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43024C-F04B-4EE5-9386-CC9FB601F7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79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Address Calvinism doctrine;  we are free!!! But not;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3024C-F04B-4EE5-9386-CC9FB601F7C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36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ctr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36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28031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128408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1682885"/>
            <a:ext cx="7704667" cy="4854102"/>
          </a:xfrm>
        </p:spPr>
        <p:txBody>
          <a:bodyPr anchor="t"/>
          <a:lstStyle>
            <a:lvl1pPr>
              <a:defRPr sz="3200" b="1"/>
            </a:lvl1pPr>
            <a:lvl2pPr>
              <a:defRPr sz="3200" b="1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3804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/>
          <a:lstStyle/>
          <a:p>
            <a:fld id="{B5097EEF-2EDE-4233-AEED-78C046541671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/>
          <a:lstStyle/>
          <a:p>
            <a:fld id="{44E6681E-AEF1-414F-ABA2-87B4F31EE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2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109056"/>
            <a:ext cx="7704667" cy="97871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021748"/>
            <a:ext cx="3739896" cy="4760547"/>
          </a:xfrm>
        </p:spPr>
        <p:txBody>
          <a:bodyPr anchor="t">
            <a:normAutofit/>
          </a:bodyPr>
          <a:lstStyle>
            <a:lvl1pPr>
              <a:buSzPct val="75000"/>
              <a:defRPr sz="2400"/>
            </a:lvl1pPr>
            <a:lvl2pPr>
              <a:buSzPct val="75000"/>
              <a:defRPr sz="2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030776"/>
            <a:ext cx="3739896" cy="4729669"/>
          </a:xfrm>
        </p:spPr>
        <p:txBody>
          <a:bodyPr anchor="t">
            <a:normAutofit/>
          </a:bodyPr>
          <a:lstStyle>
            <a:lvl1pPr>
              <a:buSzPct val="75000"/>
              <a:defRPr sz="2400"/>
            </a:lvl1pPr>
            <a:lvl2pPr>
              <a:buSzPct val="75000"/>
              <a:defRPr sz="2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1046337" y="1262115"/>
            <a:ext cx="757625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116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/>
          <a:lstStyle/>
          <a:p>
            <a:fld id="{B5097EEF-2EDE-4233-AEED-78C046541671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/>
          <a:lstStyle/>
          <a:p>
            <a:fld id="{44E6681E-AEF1-414F-ABA2-87B4F31EE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60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/>
          <a:lstStyle/>
          <a:p>
            <a:fld id="{B5097EEF-2EDE-4233-AEED-78C046541671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/>
          <a:lstStyle/>
          <a:p>
            <a:fld id="{44E6681E-AEF1-414F-ABA2-87B4F31EE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3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/>
          <a:lstStyle/>
          <a:p>
            <a:fld id="{B5097EEF-2EDE-4233-AEED-78C046541671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/>
          <a:lstStyle/>
          <a:p>
            <a:fld id="{44E6681E-AEF1-414F-ABA2-87B4F31EE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1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ttp://www.lgjaffe.com/wp-content/uploads/2013/06/broken-shackl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8" y="2965122"/>
            <a:ext cx="3075709" cy="32670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689" y="293614"/>
            <a:ext cx="8030476" cy="737183"/>
          </a:xfrm>
        </p:spPr>
        <p:txBody>
          <a:bodyPr anchor="b">
            <a:noAutofit/>
          </a:bodyPr>
          <a:lstStyle>
            <a:lvl1pPr algn="ctr">
              <a:defRPr sz="4400" b="1"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8565" y="1593908"/>
            <a:ext cx="3158988" cy="1351676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1107347" y="1283515"/>
            <a:ext cx="8036653" cy="50334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1593908"/>
            <a:ext cx="5087390" cy="514245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SzPct val="75000"/>
              <a:buFont typeface="Wingdings" panose="05000000000000000000" pitchFamily="2" charset="2"/>
              <a:buNone/>
              <a:defRPr sz="3200" b="1" baseline="0">
                <a:latin typeface="Arial Black" panose="020B0A04020102020204" pitchFamily="34" charset="0"/>
                <a:cs typeface="Aharoni" panose="02010803020104030203" pitchFamily="2" charset="-79"/>
              </a:defRPr>
            </a:lvl1pPr>
            <a:lvl2pPr marL="365760" indent="-347663">
              <a:spcBef>
                <a:spcPts val="0"/>
              </a:spcBef>
              <a:buSzPct val="75000"/>
              <a:buFont typeface="Wingdings" panose="05000000000000000000" pitchFamily="2" charset="2"/>
              <a:buChar char="v"/>
              <a:defRPr sz="3200" b="0"/>
            </a:lvl2pPr>
            <a:lvl3pPr marL="685800" indent="-365760">
              <a:spcBef>
                <a:spcPts val="0"/>
              </a:spcBef>
              <a:buSzPct val="100000"/>
              <a:buFont typeface="Wingdings" panose="05000000000000000000" pitchFamily="2" charset="2"/>
              <a:buChar char="Ø"/>
              <a:defRPr sz="2800"/>
            </a:lvl3pPr>
            <a:lvl4pPr marL="976313" indent="-285750">
              <a:buSzPct val="100000"/>
              <a:buFont typeface="Wingdings" panose="05000000000000000000" pitchFamily="2" charset="2"/>
              <a:buChar char="§"/>
              <a:defRPr sz="2400"/>
            </a:lvl4pPr>
            <a:lvl5pPr marL="1143000" indent="-171450"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9495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/>
          <a:lstStyle/>
          <a:p>
            <a:fld id="{B5097EEF-2EDE-4233-AEED-78C046541671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/>
          <a:lstStyle/>
          <a:p>
            <a:fld id="{44E6681E-AEF1-414F-ABA2-87B4F31EE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98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/>
          <a:lstStyle/>
          <a:p>
            <a:fld id="{B5097EEF-2EDE-4233-AEED-78C046541671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/>
          <a:lstStyle/>
          <a:p>
            <a:fld id="{44E6681E-AEF1-414F-ABA2-87B4F31EE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7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/>
          <a:lstStyle/>
          <a:p>
            <a:fld id="{B5097EEF-2EDE-4233-AEED-78C046541671}" type="datetimeFigureOut">
              <a:rPr lang="en-US" smtClean="0"/>
              <a:t>12/26/2021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/>
          <a:lstStyle/>
          <a:p>
            <a:fld id="{44E6681E-AEF1-414F-ABA2-87B4F31EE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4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2292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9" r:id="rId10"/>
    <p:sldLayoutId id="214748372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00000"/>
        <a:buFont typeface="Wingdings" panose="05000000000000000000" pitchFamily="2" charset="2"/>
        <a:buChar char="v"/>
        <a:defRPr sz="3200" b="1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00000"/>
        <a:buFont typeface="Wingdings" panose="05000000000000000000" pitchFamily="2" charset="2"/>
        <a:buChar char="v"/>
        <a:defRPr sz="3200" b="1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/>
          <a:lstStyle/>
          <a:p>
            <a:r>
              <a:rPr lang="en-US" dirty="0"/>
              <a:t>Redemption </a:t>
            </a:r>
            <a:br>
              <a:rPr lang="en-US" dirty="0"/>
            </a:br>
            <a:r>
              <a:rPr lang="en-US" dirty="0"/>
              <a:t>– Reflecting Back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/>
          <a:lstStyle/>
          <a:p>
            <a:r>
              <a:rPr lang="en-US" dirty="0"/>
              <a:t>2 Cor 5:17-20</a:t>
            </a:r>
          </a:p>
        </p:txBody>
      </p:sp>
    </p:spTree>
    <p:extLst>
      <p:ext uri="{BB962C8B-B14F-4D97-AF65-F5344CB8AC3E}">
        <p14:creationId xmlns:p14="http://schemas.microsoft.com/office/powerpoint/2010/main" val="2817334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689" y="293614"/>
            <a:ext cx="8030476" cy="737183"/>
          </a:xfrm>
        </p:spPr>
        <p:txBody>
          <a:bodyPr/>
          <a:lstStyle/>
          <a:p>
            <a:r>
              <a:rPr lang="en-US" dirty="0"/>
              <a:t>Redemption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788565" y="1593908"/>
            <a:ext cx="3158988" cy="1351676"/>
          </a:xfrm>
        </p:spPr>
        <p:txBody>
          <a:bodyPr/>
          <a:lstStyle/>
          <a:p>
            <a:r>
              <a:rPr lang="en-US" dirty="0"/>
              <a:t>Our Condition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47553" y="1593908"/>
            <a:ext cx="5087390" cy="5142452"/>
          </a:xfrm>
        </p:spPr>
        <p:txBody>
          <a:bodyPr>
            <a:normAutofit/>
          </a:bodyPr>
          <a:lstStyle/>
          <a:p>
            <a:r>
              <a:rPr lang="en-US" dirty="0"/>
              <a:t>Captive</a:t>
            </a:r>
          </a:p>
          <a:p>
            <a:pPr lvl="1"/>
            <a:r>
              <a:rPr lang="en-US" dirty="0"/>
              <a:t>Gal 3:22, but the scripture (law) hath concluded (imprisoned) all under sin</a:t>
            </a:r>
          </a:p>
          <a:p>
            <a:pPr lvl="1"/>
            <a:r>
              <a:rPr lang="en-US" dirty="0"/>
              <a:t>Jn 8:31-36, Ye shall know the truth and the truth shall make you free…</a:t>
            </a:r>
          </a:p>
        </p:txBody>
      </p:sp>
    </p:spTree>
    <p:extLst>
      <p:ext uri="{BB962C8B-B14F-4D97-AF65-F5344CB8AC3E}">
        <p14:creationId xmlns:p14="http://schemas.microsoft.com/office/powerpoint/2010/main" val="272671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689" y="293614"/>
            <a:ext cx="8030476" cy="737183"/>
          </a:xfrm>
        </p:spPr>
        <p:txBody>
          <a:bodyPr/>
          <a:lstStyle/>
          <a:p>
            <a:r>
              <a:rPr lang="en-US" dirty="0"/>
              <a:t>Redemption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788565" y="1593908"/>
            <a:ext cx="3158988" cy="1351676"/>
          </a:xfrm>
        </p:spPr>
        <p:txBody>
          <a:bodyPr/>
          <a:lstStyle/>
          <a:p>
            <a:r>
              <a:rPr lang="en-US" dirty="0"/>
              <a:t>Our Condition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47553" y="1593908"/>
            <a:ext cx="5087390" cy="5142452"/>
          </a:xfrm>
        </p:spPr>
        <p:txBody>
          <a:bodyPr>
            <a:normAutofit/>
          </a:bodyPr>
          <a:lstStyle/>
          <a:p>
            <a:r>
              <a:rPr lang="en-US" dirty="0"/>
              <a:t>Dead</a:t>
            </a:r>
          </a:p>
          <a:p>
            <a:pPr lvl="1"/>
            <a:r>
              <a:rPr lang="en-US" dirty="0"/>
              <a:t>Rom 3:23, for all have sinned </a:t>
            </a:r>
          </a:p>
          <a:p>
            <a:pPr lvl="1"/>
            <a:r>
              <a:rPr lang="en-US" dirty="0"/>
              <a:t>Rom 6:23, The wages of sin is death</a:t>
            </a:r>
          </a:p>
          <a:p>
            <a:pPr lvl="1"/>
            <a:r>
              <a:rPr lang="en-US" dirty="0"/>
              <a:t>2 Cor 5:14, if one died for all, then all were dead</a:t>
            </a:r>
          </a:p>
        </p:txBody>
      </p:sp>
    </p:spTree>
    <p:extLst>
      <p:ext uri="{BB962C8B-B14F-4D97-AF65-F5344CB8AC3E}">
        <p14:creationId xmlns:p14="http://schemas.microsoft.com/office/powerpoint/2010/main" val="172711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689" y="293614"/>
            <a:ext cx="8030476" cy="737183"/>
          </a:xfrm>
        </p:spPr>
        <p:txBody>
          <a:bodyPr/>
          <a:lstStyle/>
          <a:p>
            <a:r>
              <a:rPr lang="en-US" dirty="0"/>
              <a:t>Redemption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788565" y="1593908"/>
            <a:ext cx="3158988" cy="1351676"/>
          </a:xfrm>
        </p:spPr>
        <p:txBody>
          <a:bodyPr/>
          <a:lstStyle/>
          <a:p>
            <a:r>
              <a:rPr lang="en-US" dirty="0"/>
              <a:t>Our Condition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47553" y="1593908"/>
            <a:ext cx="5087390" cy="5142452"/>
          </a:xfrm>
        </p:spPr>
        <p:txBody>
          <a:bodyPr>
            <a:normAutofit/>
          </a:bodyPr>
          <a:lstStyle/>
          <a:p>
            <a:r>
              <a:rPr lang="en-US" dirty="0"/>
              <a:t>Enmity with God</a:t>
            </a:r>
          </a:p>
          <a:p>
            <a:pPr lvl="1"/>
            <a:r>
              <a:rPr lang="en-US" dirty="0"/>
              <a:t>Defined: hostility or hatred</a:t>
            </a:r>
          </a:p>
          <a:p>
            <a:pPr lvl="1"/>
            <a:r>
              <a:rPr lang="en-US" dirty="0"/>
              <a:t>Rom 8:5-7, carnal mind is enmity against God</a:t>
            </a:r>
          </a:p>
          <a:p>
            <a:pPr lvl="1"/>
            <a:r>
              <a:rPr lang="en-US" dirty="0"/>
              <a:t>Jas 4:4, friendship with world is enmity with God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55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689" y="293614"/>
            <a:ext cx="8030476" cy="737183"/>
          </a:xfrm>
        </p:spPr>
        <p:txBody>
          <a:bodyPr/>
          <a:lstStyle/>
          <a:p>
            <a:r>
              <a:rPr lang="en-US" dirty="0"/>
              <a:t>Redemption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88565" y="1593908"/>
            <a:ext cx="3158988" cy="1351676"/>
          </a:xfrm>
        </p:spPr>
        <p:txBody>
          <a:bodyPr/>
          <a:lstStyle/>
          <a:p>
            <a:r>
              <a:rPr lang="en-US" dirty="0"/>
              <a:t>Ransom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47553" y="1593908"/>
            <a:ext cx="5087390" cy="514245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Jesus Paid</a:t>
            </a:r>
          </a:p>
          <a:p>
            <a:pPr lvl="1"/>
            <a:r>
              <a:rPr lang="en-US" dirty="0"/>
              <a:t>Jesus is our Redeemer</a:t>
            </a:r>
          </a:p>
          <a:p>
            <a:pPr lvl="1"/>
            <a:r>
              <a:rPr lang="en-US" dirty="0"/>
              <a:t>1 Pet 1:17-19, Blood of Christ Redeems us</a:t>
            </a:r>
          </a:p>
          <a:p>
            <a:pPr lvl="2"/>
            <a:r>
              <a:rPr lang="en-US" dirty="0"/>
              <a:t>Christ has redeemed us by paying the price</a:t>
            </a:r>
          </a:p>
          <a:p>
            <a:pPr lvl="1"/>
            <a:r>
              <a:rPr lang="en-US" dirty="0"/>
              <a:t>Mt 20:28, Jesus gave his life as Ransom</a:t>
            </a:r>
          </a:p>
          <a:p>
            <a:pPr lvl="2"/>
            <a:r>
              <a:rPr lang="en-US" dirty="0"/>
              <a:t>Christ has paid the Ransom</a:t>
            </a:r>
          </a:p>
          <a:p>
            <a:pPr lvl="1"/>
            <a:r>
              <a:rPr lang="en-US" dirty="0"/>
              <a:t>There was a Debt that was (is) Owed</a:t>
            </a:r>
          </a:p>
          <a:p>
            <a:pPr lvl="1"/>
            <a:r>
              <a:rPr lang="en-US" dirty="0"/>
              <a:t>Heb 12:2, For the Joy Set Before Him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EC7980-06E7-4D62-8765-52B1821D37DB}"/>
              </a:ext>
            </a:extLst>
          </p:cNvPr>
          <p:cNvSpPr/>
          <p:nvPr/>
        </p:nvSpPr>
        <p:spPr>
          <a:xfrm>
            <a:off x="4368546" y="2733711"/>
            <a:ext cx="1374332" cy="32801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BC72D4-5AB8-4059-BAC6-A8213387A416}"/>
              </a:ext>
            </a:extLst>
          </p:cNvPr>
          <p:cNvSpPr/>
          <p:nvPr/>
        </p:nvSpPr>
        <p:spPr>
          <a:xfrm>
            <a:off x="4368546" y="4170557"/>
            <a:ext cx="1273971" cy="32801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3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Redemption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Obligations</a:t>
            </a:r>
          </a:p>
          <a:p>
            <a:pPr lvl="1"/>
            <a:r>
              <a:rPr lang="en-US" dirty="0"/>
              <a:t>Rom 6:1-7, be Servants of Righteousness</a:t>
            </a:r>
          </a:p>
          <a:p>
            <a:pPr lvl="1"/>
            <a:r>
              <a:rPr lang="en-US" dirty="0"/>
              <a:t>Rom 12:1-2, Be a living sacrifice – Transformed </a:t>
            </a:r>
          </a:p>
          <a:p>
            <a:pPr lvl="1"/>
            <a:r>
              <a:rPr lang="en-US" dirty="0"/>
              <a:t>1 Cor 6:19-20, We are bought with a price and are not our own</a:t>
            </a:r>
          </a:p>
          <a:p>
            <a:pPr lvl="1"/>
            <a:r>
              <a:rPr lang="en-US" dirty="0"/>
              <a:t>Gal 5:13-26, Freed to be slaves in Christ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Ransom </a:t>
            </a:r>
          </a:p>
        </p:txBody>
      </p:sp>
    </p:spTree>
    <p:extLst>
      <p:ext uri="{BB962C8B-B14F-4D97-AF65-F5344CB8AC3E}">
        <p14:creationId xmlns:p14="http://schemas.microsoft.com/office/powerpoint/2010/main" val="135672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Redemption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If?</a:t>
            </a:r>
          </a:p>
          <a:p>
            <a:pPr lvl="1"/>
            <a:r>
              <a:rPr lang="en-US" dirty="0"/>
              <a:t>Car Accident Involving Property Damage</a:t>
            </a:r>
          </a:p>
          <a:p>
            <a:pPr lvl="2"/>
            <a:r>
              <a:rPr lang="en-US" dirty="0"/>
              <a:t>Can Reimburse for damages</a:t>
            </a:r>
          </a:p>
          <a:p>
            <a:pPr lvl="1"/>
            <a:r>
              <a:rPr lang="en-US" dirty="0"/>
              <a:t>Car Accident Involving Fatality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Application</a:t>
            </a:r>
          </a:p>
        </p:txBody>
      </p:sp>
    </p:spTree>
    <p:extLst>
      <p:ext uri="{BB962C8B-B14F-4D97-AF65-F5344CB8AC3E}">
        <p14:creationId xmlns:p14="http://schemas.microsoft.com/office/powerpoint/2010/main" val="261324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Redemption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Reflection</a:t>
            </a:r>
          </a:p>
          <a:p>
            <a:pPr lvl="1"/>
            <a:r>
              <a:rPr lang="en-US" dirty="0"/>
              <a:t>Our Past: Thankful</a:t>
            </a:r>
          </a:p>
          <a:p>
            <a:pPr lvl="1"/>
            <a:r>
              <a:rPr lang="en-US" dirty="0"/>
              <a:t>Our Present: Joyful</a:t>
            </a:r>
          </a:p>
          <a:p>
            <a:pPr lvl="1"/>
            <a:r>
              <a:rPr lang="en-US"/>
              <a:t>Our Future</a:t>
            </a:r>
            <a:r>
              <a:rPr lang="en-US" dirty="0"/>
              <a:t>: Obligated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58382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458</TotalTime>
  <Words>288</Words>
  <Application>Microsoft Office PowerPoint</Application>
  <PresentationFormat>On-screen Show (4:3)</PresentationFormat>
  <Paragraphs>56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Corbel</vt:lpstr>
      <vt:lpstr>Wingdings</vt:lpstr>
      <vt:lpstr>Parallax</vt:lpstr>
      <vt:lpstr>Redemption  – Reflecting Back </vt:lpstr>
      <vt:lpstr>Redemption</vt:lpstr>
      <vt:lpstr>Redemption</vt:lpstr>
      <vt:lpstr>Redemption</vt:lpstr>
      <vt:lpstr>Redemption</vt:lpstr>
      <vt:lpstr>Redemption</vt:lpstr>
      <vt:lpstr>Redemption</vt:lpstr>
      <vt:lpstr>Redemption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Redeemed by Christ</dc:title>
  <dc:creator>rdward</dc:creator>
  <cp:lastModifiedBy>Ross Ward</cp:lastModifiedBy>
  <cp:revision>93</cp:revision>
  <dcterms:created xsi:type="dcterms:W3CDTF">2017-02-10T15:41:06Z</dcterms:created>
  <dcterms:modified xsi:type="dcterms:W3CDTF">2021-12-26T21:59:45Z</dcterms:modified>
</cp:coreProperties>
</file>